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815" r:id="rId4"/>
  </p:sldMasterIdLst>
  <p:notesMasterIdLst>
    <p:notesMasterId r:id="rId8"/>
  </p:notesMasterIdLst>
  <p:sldIdLst>
    <p:sldId id="463" r:id="rId5"/>
    <p:sldId id="453" r:id="rId6"/>
    <p:sldId id="464" r:id="rId7"/>
  </p:sldIdLst>
  <p:sldSz cx="24384000" cy="13716000"/>
  <p:notesSz cx="6858000" cy="9144000"/>
  <p:embeddedFontLst>
    <p:embeddedFont>
      <p:font typeface="Poppins" panose="00000500000000000000" pitchFamily="2" charset="0"/>
      <p:regular r:id="rId9"/>
      <p:bold r:id="rId10"/>
      <p:italic r:id="rId11"/>
      <p:boldItalic r:id="rId12"/>
    </p:embeddedFont>
    <p:embeddedFont>
      <p:font typeface="Poppins Black" panose="00000A00000000000000" pitchFamily="2" charset="0"/>
      <p:bold r:id="rId13"/>
      <p:italic r:id="rId14"/>
      <p:boldItalic r:id="rId15"/>
    </p:embeddedFont>
    <p:embeddedFont>
      <p:font typeface="Poppins Bold" panose="00000800000000000000" pitchFamily="2" charset="0"/>
      <p:bold r:id="rId16"/>
    </p:embeddedFont>
    <p:embeddedFont>
      <p:font typeface="Poppins Light" panose="00000400000000000000" pitchFamily="2" charset="0"/>
      <p:regular r:id="rId17"/>
      <p:italic r:id="rId18"/>
    </p:embeddedFont>
    <p:embeddedFont>
      <p:font typeface="Roboto" panose="02000000000000000000" pitchFamily="2" charset="0"/>
      <p:regular r:id="rId19"/>
    </p:embeddedFont>
    <p:embeddedFont>
      <p:font typeface="Roboto Light" panose="02000000000000000000" pitchFamily="2" charset="0"/>
      <p:regular r:id="rId20"/>
      <p:italic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3B44FE9-13D3-489B-A1E4-752FE95BBEEB}">
          <p14:sldIdLst>
            <p14:sldId id="463"/>
            <p14:sldId id="453"/>
            <p14:sldId id="46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C1F42CC-9CD8-AD1D-5788-850E8C171FF7}" name="Katelyn Woolheater" initials="KW" userId="S::kwoolheater@psi.org::6fb597a7-f115-4610-b283-fcc168807233"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75368"/>
    <a:srgbClr val="F36E20"/>
    <a:srgbClr val="18AC68"/>
    <a:srgbClr val="ED4699"/>
    <a:srgbClr val="8DC9C8"/>
    <a:srgbClr val="FCF45B"/>
    <a:srgbClr val="BFD730"/>
    <a:srgbClr val="F46E20"/>
    <a:srgbClr val="F18903"/>
    <a:srgbClr val="00B5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DF18680-E054-41AD-8BC1-D1AEF772440D}">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0" d="100"/>
          <a:sy n="40" d="100"/>
        </p:scale>
        <p:origin x="754" y="3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font" Target="fonts/font13.fntdata"/><Relationship Id="rId7" Type="http://schemas.openxmlformats.org/officeDocument/2006/relationships/slide" Target="slides/slide3.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font" Target="fonts/font3.fntdata"/><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7.fntdata"/><Relationship Id="rId23" Type="http://schemas.openxmlformats.org/officeDocument/2006/relationships/viewProps" Target="viewProp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Master" Target="slideMasters/slideMaster1.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presProps" Target="presProps.xml"/><Relationship Id="rId27"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elyn Woolheater" userId="6fb597a7-f115-4610-b283-fcc168807233" providerId="ADAL" clId="{E5C25D33-9066-4B17-ADCB-FCFD146D5680}"/>
    <pc:docChg chg="undo custSel addSld delSld modSld delSection modSection">
      <pc:chgData name="Katelyn Woolheater" userId="6fb597a7-f115-4610-b283-fcc168807233" providerId="ADAL" clId="{E5C25D33-9066-4B17-ADCB-FCFD146D5680}" dt="2024-05-29T18:44:50.851" v="175" actId="47"/>
      <pc:docMkLst>
        <pc:docMk/>
      </pc:docMkLst>
      <pc:sldChg chg="add del">
        <pc:chgData name="Katelyn Woolheater" userId="6fb597a7-f115-4610-b283-fcc168807233" providerId="ADAL" clId="{E5C25D33-9066-4B17-ADCB-FCFD146D5680}" dt="2024-05-29T18:40:20.184" v="54" actId="47"/>
        <pc:sldMkLst>
          <pc:docMk/>
          <pc:sldMk cId="0" sldId="318"/>
        </pc:sldMkLst>
      </pc:sldChg>
      <pc:sldChg chg="add del">
        <pc:chgData name="Katelyn Woolheater" userId="6fb597a7-f115-4610-b283-fcc168807233" providerId="ADAL" clId="{E5C25D33-9066-4B17-ADCB-FCFD146D5680}" dt="2024-05-29T18:44:49.055" v="174" actId="47"/>
        <pc:sldMkLst>
          <pc:docMk/>
          <pc:sldMk cId="0" sldId="377"/>
        </pc:sldMkLst>
      </pc:sldChg>
      <pc:sldChg chg="del">
        <pc:chgData name="Katelyn Woolheater" userId="6fb597a7-f115-4610-b283-fcc168807233" providerId="ADAL" clId="{E5C25D33-9066-4B17-ADCB-FCFD146D5680}" dt="2024-05-29T18:40:15.199" v="53" actId="47"/>
        <pc:sldMkLst>
          <pc:docMk/>
          <pc:sldMk cId="3017023702" sldId="396"/>
        </pc:sldMkLst>
      </pc:sldChg>
      <pc:sldChg chg="del">
        <pc:chgData name="Katelyn Woolheater" userId="6fb597a7-f115-4610-b283-fcc168807233" providerId="ADAL" clId="{E5C25D33-9066-4B17-ADCB-FCFD146D5680}" dt="2024-05-29T18:40:15.199" v="53" actId="47"/>
        <pc:sldMkLst>
          <pc:docMk/>
          <pc:sldMk cId="1165115305" sldId="430"/>
        </pc:sldMkLst>
      </pc:sldChg>
      <pc:sldChg chg="del">
        <pc:chgData name="Katelyn Woolheater" userId="6fb597a7-f115-4610-b283-fcc168807233" providerId="ADAL" clId="{E5C25D33-9066-4B17-ADCB-FCFD146D5680}" dt="2024-05-29T18:40:15.199" v="53" actId="47"/>
        <pc:sldMkLst>
          <pc:docMk/>
          <pc:sldMk cId="1936361372" sldId="440"/>
        </pc:sldMkLst>
      </pc:sldChg>
      <pc:sldChg chg="del">
        <pc:chgData name="Katelyn Woolheater" userId="6fb597a7-f115-4610-b283-fcc168807233" providerId="ADAL" clId="{E5C25D33-9066-4B17-ADCB-FCFD146D5680}" dt="2024-05-29T18:40:15.199" v="53" actId="47"/>
        <pc:sldMkLst>
          <pc:docMk/>
          <pc:sldMk cId="2506850611" sldId="447"/>
        </pc:sldMkLst>
      </pc:sldChg>
      <pc:sldChg chg="modSp mod modNotesTx">
        <pc:chgData name="Katelyn Woolheater" userId="6fb597a7-f115-4610-b283-fcc168807233" providerId="ADAL" clId="{E5C25D33-9066-4B17-ADCB-FCFD146D5680}" dt="2024-05-29T18:44:33.127" v="172" actId="20577"/>
        <pc:sldMkLst>
          <pc:docMk/>
          <pc:sldMk cId="1336958462" sldId="453"/>
        </pc:sldMkLst>
      </pc:sldChg>
      <pc:sldChg chg="del">
        <pc:chgData name="Katelyn Woolheater" userId="6fb597a7-f115-4610-b283-fcc168807233" providerId="ADAL" clId="{E5C25D33-9066-4B17-ADCB-FCFD146D5680}" dt="2024-05-29T18:40:15.199" v="53" actId="47"/>
        <pc:sldMkLst>
          <pc:docMk/>
          <pc:sldMk cId="4189240060" sldId="457"/>
        </pc:sldMkLst>
      </pc:sldChg>
      <pc:sldChg chg="del">
        <pc:chgData name="Katelyn Woolheater" userId="6fb597a7-f115-4610-b283-fcc168807233" providerId="ADAL" clId="{E5C25D33-9066-4B17-ADCB-FCFD146D5680}" dt="2024-05-29T18:40:15.199" v="53" actId="47"/>
        <pc:sldMkLst>
          <pc:docMk/>
          <pc:sldMk cId="2683043036" sldId="459"/>
        </pc:sldMkLst>
      </pc:sldChg>
      <pc:sldChg chg="del">
        <pc:chgData name="Katelyn Woolheater" userId="6fb597a7-f115-4610-b283-fcc168807233" providerId="ADAL" clId="{E5C25D33-9066-4B17-ADCB-FCFD146D5680}" dt="2024-05-29T18:40:15.199" v="53" actId="47"/>
        <pc:sldMkLst>
          <pc:docMk/>
          <pc:sldMk cId="1081857226" sldId="461"/>
        </pc:sldMkLst>
      </pc:sldChg>
      <pc:sldChg chg="modSp mod">
        <pc:chgData name="Katelyn Woolheater" userId="6fb597a7-f115-4610-b283-fcc168807233" providerId="ADAL" clId="{E5C25D33-9066-4B17-ADCB-FCFD146D5680}" dt="2024-05-13T20:47:19.950" v="37" actId="20577"/>
        <pc:sldMkLst>
          <pc:docMk/>
          <pc:sldMk cId="3496878480" sldId="463"/>
        </pc:sldMkLst>
      </pc:sldChg>
      <pc:sldChg chg="del">
        <pc:chgData name="Katelyn Woolheater" userId="6fb597a7-f115-4610-b283-fcc168807233" providerId="ADAL" clId="{E5C25D33-9066-4B17-ADCB-FCFD146D5680}" dt="2024-05-29T18:40:15.199" v="53" actId="47"/>
        <pc:sldMkLst>
          <pc:docMk/>
          <pc:sldMk cId="1442774780" sldId="464"/>
        </pc:sldMkLst>
      </pc:sldChg>
      <pc:sldChg chg="del">
        <pc:chgData name="Katelyn Woolheater" userId="6fb597a7-f115-4610-b283-fcc168807233" providerId="ADAL" clId="{E5C25D33-9066-4B17-ADCB-FCFD146D5680}" dt="2024-05-29T18:40:15.199" v="53" actId="47"/>
        <pc:sldMkLst>
          <pc:docMk/>
          <pc:sldMk cId="1468500270" sldId="466"/>
        </pc:sldMkLst>
      </pc:sldChg>
      <pc:sldChg chg="del">
        <pc:chgData name="Katelyn Woolheater" userId="6fb597a7-f115-4610-b283-fcc168807233" providerId="ADAL" clId="{E5C25D33-9066-4B17-ADCB-FCFD146D5680}" dt="2024-05-29T18:40:15.199" v="53" actId="47"/>
        <pc:sldMkLst>
          <pc:docMk/>
          <pc:sldMk cId="2142412678" sldId="467"/>
        </pc:sldMkLst>
      </pc:sldChg>
      <pc:sldChg chg="del">
        <pc:chgData name="Katelyn Woolheater" userId="6fb597a7-f115-4610-b283-fcc168807233" providerId="ADAL" clId="{E5C25D33-9066-4B17-ADCB-FCFD146D5680}" dt="2024-05-29T18:44:40.804" v="173" actId="47"/>
        <pc:sldMkLst>
          <pc:docMk/>
          <pc:sldMk cId="3112079208" sldId="468"/>
        </pc:sldMkLst>
      </pc:sldChg>
      <pc:sldChg chg="add del">
        <pc:chgData name="Katelyn Woolheater" userId="6fb597a7-f115-4610-b283-fcc168807233" providerId="ADAL" clId="{E5C25D33-9066-4B17-ADCB-FCFD146D5680}" dt="2024-05-29T18:40:44.375" v="55" actId="47"/>
        <pc:sldMkLst>
          <pc:docMk/>
          <pc:sldMk cId="2267504563" sldId="498"/>
        </pc:sldMkLst>
      </pc:sldChg>
      <pc:sldChg chg="addSp delSp modSp new del mod">
        <pc:chgData name="Katelyn Woolheater" userId="6fb597a7-f115-4610-b283-fcc168807233" providerId="ADAL" clId="{E5C25D33-9066-4B17-ADCB-FCFD146D5680}" dt="2024-05-29T18:44:50.851" v="175" actId="47"/>
        <pc:sldMkLst>
          <pc:docMk/>
          <pc:sldMk cId="1635239497" sldId="499"/>
        </pc:sldMkLst>
      </pc:sldChg>
      <pc:sldMasterChg chg="delSldLayout">
        <pc:chgData name="Katelyn Woolheater" userId="6fb597a7-f115-4610-b283-fcc168807233" providerId="ADAL" clId="{E5C25D33-9066-4B17-ADCB-FCFD146D5680}" dt="2024-05-29T18:44:50.851" v="175" actId="47"/>
        <pc:sldMasterMkLst>
          <pc:docMk/>
          <pc:sldMasterMk cId="4004315649" sldId="2147483815"/>
        </pc:sldMasterMkLst>
        <pc:sldLayoutChg chg="del">
          <pc:chgData name="Katelyn Woolheater" userId="6fb597a7-f115-4610-b283-fcc168807233" providerId="ADAL" clId="{E5C25D33-9066-4B17-ADCB-FCFD146D5680}" dt="2024-05-29T18:40:15.199" v="53" actId="47"/>
          <pc:sldLayoutMkLst>
            <pc:docMk/>
            <pc:sldMasterMk cId="4004315649" sldId="2147483815"/>
            <pc:sldLayoutMk cId="2998471569" sldId="2147483827"/>
          </pc:sldLayoutMkLst>
        </pc:sldLayoutChg>
        <pc:sldLayoutChg chg="del">
          <pc:chgData name="Katelyn Woolheater" userId="6fb597a7-f115-4610-b283-fcc168807233" providerId="ADAL" clId="{E5C25D33-9066-4B17-ADCB-FCFD146D5680}" dt="2024-05-29T18:40:15.199" v="53" actId="47"/>
          <pc:sldLayoutMkLst>
            <pc:docMk/>
            <pc:sldMasterMk cId="4004315649" sldId="2147483815"/>
            <pc:sldLayoutMk cId="3246185603" sldId="2147483837"/>
          </pc:sldLayoutMkLst>
        </pc:sldLayoutChg>
        <pc:sldLayoutChg chg="del">
          <pc:chgData name="Katelyn Woolheater" userId="6fb597a7-f115-4610-b283-fcc168807233" providerId="ADAL" clId="{E5C25D33-9066-4B17-ADCB-FCFD146D5680}" dt="2024-05-29T18:40:15.199" v="53" actId="47"/>
          <pc:sldLayoutMkLst>
            <pc:docMk/>
            <pc:sldMasterMk cId="4004315649" sldId="2147483815"/>
            <pc:sldLayoutMk cId="3612706694" sldId="2147483838"/>
          </pc:sldLayoutMkLst>
        </pc:sldLayoutChg>
        <pc:sldLayoutChg chg="del">
          <pc:chgData name="Katelyn Woolheater" userId="6fb597a7-f115-4610-b283-fcc168807233" providerId="ADAL" clId="{E5C25D33-9066-4B17-ADCB-FCFD146D5680}" dt="2024-05-29T18:44:50.851" v="175" actId="47"/>
          <pc:sldLayoutMkLst>
            <pc:docMk/>
            <pc:sldMasterMk cId="4004315649" sldId="2147483815"/>
            <pc:sldLayoutMk cId="1748925667" sldId="2147483839"/>
          </pc:sldLayoutMkLst>
        </pc:sldLayoutChg>
        <pc:sldLayoutChg chg="del">
          <pc:chgData name="Katelyn Woolheater" userId="6fb597a7-f115-4610-b283-fcc168807233" providerId="ADAL" clId="{E5C25D33-9066-4B17-ADCB-FCFD146D5680}" dt="2024-05-29T18:44:49.055" v="174" actId="47"/>
          <pc:sldLayoutMkLst>
            <pc:docMk/>
            <pc:sldMasterMk cId="4004315649" sldId="2147483815"/>
            <pc:sldLayoutMk cId="2840507602" sldId="2147483840"/>
          </pc:sldLayoutMkLst>
        </pc:sldLayoutChg>
      </pc:sldMasterChg>
    </pc:docChg>
  </pc:docChgLst>
  <pc:docChgLst>
    <pc:chgData name="Elisabeth Tyler" userId="fc91868f-1ace-4b9c-bbeb-d150c4bb0ca5" providerId="ADAL" clId="{539890AC-91BA-4FEA-8E9E-CA5E9ED8B333}"/>
    <pc:docChg chg="custSel modSld">
      <pc:chgData name="Elisabeth Tyler" userId="fc91868f-1ace-4b9c-bbeb-d150c4bb0ca5" providerId="ADAL" clId="{539890AC-91BA-4FEA-8E9E-CA5E9ED8B333}" dt="2025-08-12T18:32:51.848" v="33" actId="1076"/>
      <pc:docMkLst>
        <pc:docMk/>
      </pc:docMkLst>
      <pc:sldChg chg="delSp modSp mod">
        <pc:chgData name="Elisabeth Tyler" userId="fc91868f-1ace-4b9c-bbeb-d150c4bb0ca5" providerId="ADAL" clId="{539890AC-91BA-4FEA-8E9E-CA5E9ED8B333}" dt="2025-08-12T18:31:48.940" v="22" actId="1076"/>
        <pc:sldMkLst>
          <pc:docMk/>
          <pc:sldMk cId="1336958462" sldId="453"/>
        </pc:sldMkLst>
        <pc:spChg chg="mod">
          <ac:chgData name="Elisabeth Tyler" userId="fc91868f-1ace-4b9c-bbeb-d150c4bb0ca5" providerId="ADAL" clId="{539890AC-91BA-4FEA-8E9E-CA5E9ED8B333}" dt="2025-08-12T18:31:48.940" v="22" actId="1076"/>
          <ac:spMkLst>
            <pc:docMk/>
            <pc:sldMk cId="1336958462" sldId="453"/>
            <ac:spMk id="2" creationId="{2895AE61-BD46-2D45-AD23-13901F3A6346}"/>
          </ac:spMkLst>
        </pc:spChg>
        <pc:spChg chg="mod">
          <ac:chgData name="Elisabeth Tyler" userId="fc91868f-1ace-4b9c-bbeb-d150c4bb0ca5" providerId="ADAL" clId="{539890AC-91BA-4FEA-8E9E-CA5E9ED8B333}" dt="2025-08-12T18:31:04.809" v="12" actId="1076"/>
          <ac:spMkLst>
            <pc:docMk/>
            <pc:sldMk cId="1336958462" sldId="453"/>
            <ac:spMk id="8" creationId="{7261BAF0-D230-429B-0D52-254A17558767}"/>
          </ac:spMkLst>
        </pc:spChg>
        <pc:spChg chg="mod">
          <ac:chgData name="Elisabeth Tyler" userId="fc91868f-1ace-4b9c-bbeb-d150c4bb0ca5" providerId="ADAL" clId="{539890AC-91BA-4FEA-8E9E-CA5E9ED8B333}" dt="2025-08-12T18:31:16.958" v="16" actId="1076"/>
          <ac:spMkLst>
            <pc:docMk/>
            <pc:sldMk cId="1336958462" sldId="453"/>
            <ac:spMk id="26" creationId="{E22EC432-E239-B042-8A34-C1E88455FE9C}"/>
          </ac:spMkLst>
        </pc:spChg>
        <pc:picChg chg="del">
          <ac:chgData name="Elisabeth Tyler" userId="fc91868f-1ace-4b9c-bbeb-d150c4bb0ca5" providerId="ADAL" clId="{539890AC-91BA-4FEA-8E9E-CA5E9ED8B333}" dt="2025-08-12T18:31:08.543" v="14" actId="478"/>
          <ac:picMkLst>
            <pc:docMk/>
            <pc:sldMk cId="1336958462" sldId="453"/>
            <ac:picMk id="4" creationId="{38768D44-6F34-55A3-82BA-8AA2F652DBC2}"/>
          </ac:picMkLst>
        </pc:picChg>
        <pc:picChg chg="mod">
          <ac:chgData name="Elisabeth Tyler" userId="fc91868f-1ace-4b9c-bbeb-d150c4bb0ca5" providerId="ADAL" clId="{539890AC-91BA-4FEA-8E9E-CA5E9ED8B333}" dt="2025-08-12T18:31:06.939" v="13" actId="1076"/>
          <ac:picMkLst>
            <pc:docMk/>
            <pc:sldMk cId="1336958462" sldId="453"/>
            <ac:picMk id="7" creationId="{05C8AB88-5183-202A-7E70-BFFAA4C4BFBE}"/>
          </ac:picMkLst>
        </pc:picChg>
      </pc:sldChg>
      <pc:sldChg chg="modSp mod">
        <pc:chgData name="Elisabeth Tyler" userId="fc91868f-1ace-4b9c-bbeb-d150c4bb0ca5" providerId="ADAL" clId="{539890AC-91BA-4FEA-8E9E-CA5E9ED8B333}" dt="2025-08-12T18:30:56.057" v="11" actId="20577"/>
        <pc:sldMkLst>
          <pc:docMk/>
          <pc:sldMk cId="3496878480" sldId="463"/>
        </pc:sldMkLst>
        <pc:spChg chg="mod">
          <ac:chgData name="Elisabeth Tyler" userId="fc91868f-1ace-4b9c-bbeb-d150c4bb0ca5" providerId="ADAL" clId="{539890AC-91BA-4FEA-8E9E-CA5E9ED8B333}" dt="2025-08-12T18:30:17.629" v="0" actId="1076"/>
          <ac:spMkLst>
            <pc:docMk/>
            <pc:sldMk cId="3496878480" sldId="463"/>
            <ac:spMk id="3" creationId="{4C534C9C-19B7-CD64-0597-138CF177A576}"/>
          </ac:spMkLst>
        </pc:spChg>
        <pc:spChg chg="mod">
          <ac:chgData name="Elisabeth Tyler" userId="fc91868f-1ace-4b9c-bbeb-d150c4bb0ca5" providerId="ADAL" clId="{539890AC-91BA-4FEA-8E9E-CA5E9ED8B333}" dt="2025-08-12T18:30:41.033" v="6" actId="207"/>
          <ac:spMkLst>
            <pc:docMk/>
            <pc:sldMk cId="3496878480" sldId="463"/>
            <ac:spMk id="5" creationId="{F96A4D66-6262-CBB6-D3A2-48585D868389}"/>
          </ac:spMkLst>
        </pc:spChg>
        <pc:spChg chg="mod">
          <ac:chgData name="Elisabeth Tyler" userId="fc91868f-1ace-4b9c-bbeb-d150c4bb0ca5" providerId="ADAL" clId="{539890AC-91BA-4FEA-8E9E-CA5E9ED8B333}" dt="2025-08-12T18:30:56.057" v="11" actId="20577"/>
          <ac:spMkLst>
            <pc:docMk/>
            <pc:sldMk cId="3496878480" sldId="463"/>
            <ac:spMk id="25" creationId="{766DD6AE-89A9-6024-5B10-FCE462A0BED0}"/>
          </ac:spMkLst>
        </pc:spChg>
        <pc:picChg chg="mod">
          <ac:chgData name="Elisabeth Tyler" userId="fc91868f-1ace-4b9c-bbeb-d150c4bb0ca5" providerId="ADAL" clId="{539890AC-91BA-4FEA-8E9E-CA5E9ED8B333}" dt="2025-08-12T18:30:30.341" v="3" actId="1076"/>
          <ac:picMkLst>
            <pc:docMk/>
            <pc:sldMk cId="3496878480" sldId="463"/>
            <ac:picMk id="2" creationId="{6C000BA3-A7E6-E095-CCD0-726244FCEFBA}"/>
          </ac:picMkLst>
        </pc:picChg>
        <pc:picChg chg="mod">
          <ac:chgData name="Elisabeth Tyler" userId="fc91868f-1ace-4b9c-bbeb-d150c4bb0ca5" providerId="ADAL" clId="{539890AC-91BA-4FEA-8E9E-CA5E9ED8B333}" dt="2025-08-12T18:30:22.953" v="1" actId="1076"/>
          <ac:picMkLst>
            <pc:docMk/>
            <pc:sldMk cId="3496878480" sldId="463"/>
            <ac:picMk id="28" creationId="{F2CF497C-739F-C646-DABA-C6CCBD67C6F5}"/>
          </ac:picMkLst>
        </pc:picChg>
      </pc:sldChg>
      <pc:sldChg chg="modSp mod">
        <pc:chgData name="Elisabeth Tyler" userId="fc91868f-1ace-4b9c-bbeb-d150c4bb0ca5" providerId="ADAL" clId="{539890AC-91BA-4FEA-8E9E-CA5E9ED8B333}" dt="2025-08-12T18:32:51.848" v="33" actId="1076"/>
        <pc:sldMkLst>
          <pc:docMk/>
          <pc:sldMk cId="3282469759" sldId="464"/>
        </pc:sldMkLst>
        <pc:spChg chg="mod">
          <ac:chgData name="Elisabeth Tyler" userId="fc91868f-1ace-4b9c-bbeb-d150c4bb0ca5" providerId="ADAL" clId="{539890AC-91BA-4FEA-8E9E-CA5E9ED8B333}" dt="2025-08-12T18:32:51.848" v="33" actId="1076"/>
          <ac:spMkLst>
            <pc:docMk/>
            <pc:sldMk cId="3282469759" sldId="464"/>
            <ac:spMk id="3" creationId="{904F3BFD-A553-0977-1F61-2666B9FF26E5}"/>
          </ac:spMkLst>
        </pc:spChg>
        <pc:graphicFrameChg chg="mod modGraphic">
          <ac:chgData name="Elisabeth Tyler" userId="fc91868f-1ace-4b9c-bbeb-d150c4bb0ca5" providerId="ADAL" clId="{539890AC-91BA-4FEA-8E9E-CA5E9ED8B333}" dt="2025-08-12T18:32:38.513" v="32" actId="1076"/>
          <ac:graphicFrameMkLst>
            <pc:docMk/>
            <pc:sldMk cId="3282469759" sldId="464"/>
            <ac:graphicFrameMk id="2" creationId="{67F08757-28A7-49E1-7705-E7DA146F8F0F}"/>
          </ac:graphicFrameMkLst>
        </pc:graphicFrameChg>
      </pc:sldChg>
    </pc:docChg>
  </pc:docChgLst>
  <pc:docChgLst>
    <pc:chgData name="Erica Wang" userId="7ae90e5f-ef07-4b36-87bc-7ce736b8208f" providerId="ADAL" clId="{F18A3BD4-CA74-4AD3-8C0F-2DE8F38DDB93}"/>
    <pc:docChg chg="custSel modSld">
      <pc:chgData name="Erica Wang" userId="7ae90e5f-ef07-4b36-87bc-7ce736b8208f" providerId="ADAL" clId="{F18A3BD4-CA74-4AD3-8C0F-2DE8F38DDB93}" dt="2025-03-26T15:13:05.625" v="40" actId="20577"/>
      <pc:docMkLst>
        <pc:docMk/>
      </pc:docMkLst>
      <pc:sldChg chg="modSp mod">
        <pc:chgData name="Erica Wang" userId="7ae90e5f-ef07-4b36-87bc-7ce736b8208f" providerId="ADAL" clId="{F18A3BD4-CA74-4AD3-8C0F-2DE8F38DDB93}" dt="2025-03-21T17:48:43.446" v="4" actId="1076"/>
        <pc:sldMkLst>
          <pc:docMk/>
          <pc:sldMk cId="1336958462" sldId="453"/>
        </pc:sldMkLst>
      </pc:sldChg>
      <pc:sldChg chg="addSp delSp modSp mod">
        <pc:chgData name="Erica Wang" userId="7ae90e5f-ef07-4b36-87bc-7ce736b8208f" providerId="ADAL" clId="{F18A3BD4-CA74-4AD3-8C0F-2DE8F38DDB93}" dt="2025-03-26T15:13:05.625" v="40" actId="20577"/>
        <pc:sldMkLst>
          <pc:docMk/>
          <pc:sldMk cId="3496878480" sldId="463"/>
        </pc:sldMkLst>
      </pc:sldChg>
      <pc:sldChg chg="modSp mod">
        <pc:chgData name="Erica Wang" userId="7ae90e5f-ef07-4b36-87bc-7ce736b8208f" providerId="ADAL" clId="{F18A3BD4-CA74-4AD3-8C0F-2DE8F38DDB93}" dt="2025-03-21T18:00:53.246" v="11" actId="2711"/>
        <pc:sldMkLst>
          <pc:docMk/>
          <pc:sldMk cId="3282469759" sldId="464"/>
        </pc:sldMkLst>
      </pc:sldChg>
    </pc:docChg>
  </pc:docChgLst>
  <pc:docChgLst>
    <pc:chgData name="Katelyn Woolheater" userId="6fb597a7-f115-4610-b283-fcc168807233" providerId="ADAL" clId="{EECFF98B-9393-4A02-A496-DC4805F9B599}"/>
    <pc:docChg chg="custSel addSld modSld modSection">
      <pc:chgData name="Katelyn Woolheater" userId="6fb597a7-f115-4610-b283-fcc168807233" providerId="ADAL" clId="{EECFF98B-9393-4A02-A496-DC4805F9B599}" dt="2025-01-27T15:51:00.185" v="98"/>
      <pc:docMkLst>
        <pc:docMk/>
      </pc:docMkLst>
      <pc:sldChg chg="modSp mod modNotesTx">
        <pc:chgData name="Katelyn Woolheater" userId="6fb597a7-f115-4610-b283-fcc168807233" providerId="ADAL" clId="{EECFF98B-9393-4A02-A496-DC4805F9B599}" dt="2025-01-27T15:49:04.444" v="74" actId="20577"/>
        <pc:sldMkLst>
          <pc:docMk/>
          <pc:sldMk cId="1336958462" sldId="453"/>
        </pc:sldMkLst>
      </pc:sldChg>
      <pc:sldChg chg="addSp delSp modSp new mod">
        <pc:chgData name="Katelyn Woolheater" userId="6fb597a7-f115-4610-b283-fcc168807233" providerId="ADAL" clId="{EECFF98B-9393-4A02-A496-DC4805F9B599}" dt="2025-01-27T15:51:00.185" v="98"/>
        <pc:sldMkLst>
          <pc:docMk/>
          <pc:sldMk cId="3282469759" sldId="464"/>
        </pc:sldMkLst>
      </pc:sldChg>
    </pc:docChg>
  </pc:docChgLst>
  <pc:docChgLst>
    <pc:chgData name="Jacky Raharinjatovo" userId="S::jackyr@psi.org::b13895ac-ac15-4d78-94bc-42abed9aff10" providerId="AD" clId="Web-{06C19324-6950-D898-2413-6B1FBCF525E0}"/>
    <pc:docChg chg="modSld">
      <pc:chgData name="Jacky Raharinjatovo" userId="S::jackyr@psi.org::b13895ac-ac15-4d78-94bc-42abed9aff10" providerId="AD" clId="Web-{06C19324-6950-D898-2413-6B1FBCF525E0}" dt="2025-07-31T13:12:48.129" v="19"/>
      <pc:docMkLst>
        <pc:docMk/>
      </pc:docMkLst>
      <pc:sldChg chg="modSp">
        <pc:chgData name="Jacky Raharinjatovo" userId="S::jackyr@psi.org::b13895ac-ac15-4d78-94bc-42abed9aff10" providerId="AD" clId="Web-{06C19324-6950-D898-2413-6B1FBCF525E0}" dt="2025-07-31T13:12:14.128" v="13" actId="20577"/>
        <pc:sldMkLst>
          <pc:docMk/>
          <pc:sldMk cId="1336958462" sldId="453"/>
        </pc:sldMkLst>
        <pc:spChg chg="mod">
          <ac:chgData name="Jacky Raharinjatovo" userId="S::jackyr@psi.org::b13895ac-ac15-4d78-94bc-42abed9aff10" providerId="AD" clId="Web-{06C19324-6950-D898-2413-6B1FBCF525E0}" dt="2025-07-31T13:12:14.128" v="13" actId="20577"/>
          <ac:spMkLst>
            <pc:docMk/>
            <pc:sldMk cId="1336958462" sldId="453"/>
            <ac:spMk id="2" creationId="{2895AE61-BD46-2D45-AD23-13901F3A6346}"/>
          </ac:spMkLst>
        </pc:spChg>
      </pc:sldChg>
      <pc:sldChg chg="modSp">
        <pc:chgData name="Jacky Raharinjatovo" userId="S::jackyr@psi.org::b13895ac-ac15-4d78-94bc-42abed9aff10" providerId="AD" clId="Web-{06C19324-6950-D898-2413-6B1FBCF525E0}" dt="2025-07-31T13:12:48.129" v="19"/>
        <pc:sldMkLst>
          <pc:docMk/>
          <pc:sldMk cId="3282469759" sldId="464"/>
        </pc:sldMkLst>
        <pc:graphicFrameChg chg="mod modGraphic">
          <ac:chgData name="Jacky Raharinjatovo" userId="S::jackyr@psi.org::b13895ac-ac15-4d78-94bc-42abed9aff10" providerId="AD" clId="Web-{06C19324-6950-D898-2413-6B1FBCF525E0}" dt="2025-07-31T13:12:48.129" v="19"/>
          <ac:graphicFrameMkLst>
            <pc:docMk/>
            <pc:sldMk cId="3282469759" sldId="464"/>
            <ac:graphicFrameMk id="2" creationId="{67F08757-28A7-49E1-7705-E7DA146F8F0F}"/>
          </ac:graphicFrameMkLst>
        </pc:graphicFrameChg>
      </pc:sldChg>
    </pc:docChg>
  </pc:docChgLst>
</pc:chgInfo>
</file>

<file path=ppt/media/image10.png>
</file>

<file path=ppt/media/image11.jpeg>
</file>

<file path=ppt/media/image3.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Roboto Light" panose="02000000000000000000" pitchFamily="2" charset="0"/>
              </a:defRPr>
            </a:lvl1pPr>
          </a:lstStyle>
          <a:p>
            <a:fld id="{498593FA-E9AB-EC48-9716-96CC64AC765D}" type="slidenum">
              <a:rPr lang="en-US" smtClean="0"/>
              <a:pPr/>
              <a:t>‹#›</a:t>
            </a:fld>
            <a:endParaRPr lang="en-US"/>
          </a:p>
        </p:txBody>
      </p:sp>
      <p:sp>
        <p:nvSpPr>
          <p:cNvPr id="8" name="Footer Placeholder 7">
            <a:extLst>
              <a:ext uri="{FF2B5EF4-FFF2-40B4-BE49-F238E27FC236}">
                <a16:creationId xmlns:a16="http://schemas.microsoft.com/office/drawing/2014/main" id="{D3C8C52C-8C54-AA48-867D-06C020491552}"/>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1198410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Roboto Light" panose="02000000000000000000" pitchFamily="2" charset="0"/>
        <a:ea typeface="+mn-ea"/>
        <a:cs typeface="+mn-cs"/>
      </a:defRPr>
    </a:lvl1pPr>
    <a:lvl2pPr marL="457200" algn="l" defTabSz="914400" rtl="0" eaLnBrk="1" latinLnBrk="0" hangingPunct="1">
      <a:defRPr sz="1200" b="0" i="0" kern="1200">
        <a:solidFill>
          <a:schemeClr val="tx1"/>
        </a:solidFill>
        <a:latin typeface="Roboto Light" panose="02000000000000000000" pitchFamily="2" charset="0"/>
        <a:ea typeface="+mn-ea"/>
        <a:cs typeface="+mn-cs"/>
      </a:defRPr>
    </a:lvl2pPr>
    <a:lvl3pPr marL="914400" algn="l" defTabSz="914400" rtl="0" eaLnBrk="1" latinLnBrk="0" hangingPunct="1">
      <a:defRPr sz="1200" b="0" i="0" kern="1200">
        <a:solidFill>
          <a:schemeClr val="tx1"/>
        </a:solidFill>
        <a:latin typeface="Roboto Light" panose="02000000000000000000" pitchFamily="2" charset="0"/>
        <a:ea typeface="+mn-ea"/>
        <a:cs typeface="+mn-cs"/>
      </a:defRPr>
    </a:lvl3pPr>
    <a:lvl4pPr marL="1371600" algn="l" defTabSz="914400" rtl="0" eaLnBrk="1" latinLnBrk="0" hangingPunct="1">
      <a:defRPr sz="1200" b="0" i="0" kern="1200">
        <a:solidFill>
          <a:schemeClr val="tx1"/>
        </a:solidFill>
        <a:latin typeface="Roboto Light" panose="02000000000000000000" pitchFamily="2" charset="0"/>
        <a:ea typeface="+mn-ea"/>
        <a:cs typeface="+mn-cs"/>
      </a:defRPr>
    </a:lvl4pPr>
    <a:lvl5pPr marL="1828800" algn="l" defTabSz="914400" rtl="0" eaLnBrk="1" latinLnBrk="0" hangingPunct="1">
      <a:defRPr sz="1200" b="0" i="0" kern="1200">
        <a:solidFill>
          <a:schemeClr val="tx1"/>
        </a:solidFill>
        <a:latin typeface="Roboto Light" panose="020000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98593FA-E9AB-EC48-9716-96CC64AC765D}" type="slidenum">
              <a:rPr lang="en-US" smtClean="0"/>
              <a:pPr/>
              <a:t>2</a:t>
            </a:fld>
            <a:endParaRPr lang="en-US"/>
          </a:p>
        </p:txBody>
      </p:sp>
    </p:spTree>
    <p:extLst>
      <p:ext uri="{BB962C8B-B14F-4D97-AF65-F5344CB8AC3E}">
        <p14:creationId xmlns:p14="http://schemas.microsoft.com/office/powerpoint/2010/main" val="35258310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ver">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EB40260D-D33A-614A-9201-6EDB08C65BEA}"/>
              </a:ext>
            </a:extLst>
          </p:cNvPr>
          <p:cNvSpPr>
            <a:spLocks noGrp="1" noChangeAspect="1"/>
          </p:cNvSpPr>
          <p:nvPr>
            <p:ph type="pic" sz="quarter" idx="10"/>
          </p:nvPr>
        </p:nvSpPr>
        <p:spPr>
          <a:xfrm>
            <a:off x="16042" y="1501771"/>
            <a:ext cx="9144000" cy="9144000"/>
          </a:xfrm>
        </p:spPr>
        <p:txBody>
          <a:bodyPr/>
          <a:lstStyle/>
          <a:p>
            <a:r>
              <a:rPr lang="en-US"/>
              <a:t>Click icon to add picture</a:t>
            </a:r>
          </a:p>
        </p:txBody>
      </p:sp>
      <p:sp>
        <p:nvSpPr>
          <p:cNvPr id="16" name="Text Placeholder 15">
            <a:extLst>
              <a:ext uri="{FF2B5EF4-FFF2-40B4-BE49-F238E27FC236}">
                <a16:creationId xmlns:a16="http://schemas.microsoft.com/office/drawing/2014/main" id="{213FFED0-FB6F-4B4D-BBCC-5AF4D472999C}"/>
              </a:ext>
            </a:extLst>
          </p:cNvPr>
          <p:cNvSpPr>
            <a:spLocks noGrp="1"/>
          </p:cNvSpPr>
          <p:nvPr>
            <p:ph type="body" sz="quarter" idx="11" hasCustomPrompt="1"/>
          </p:nvPr>
        </p:nvSpPr>
        <p:spPr>
          <a:xfrm>
            <a:off x="12852400" y="6416241"/>
            <a:ext cx="9702800" cy="1034129"/>
          </a:xfrm>
        </p:spPr>
        <p:txBody>
          <a:bodyPr wrap="square">
            <a:spAutoFit/>
          </a:bodyPr>
          <a:lstStyle>
            <a:lvl1pPr marL="0" marR="0" indent="0" algn="l" defTabSz="1828800" rtl="0" eaLnBrk="1" fontAlgn="auto" latinLnBrk="0" hangingPunct="1">
              <a:lnSpc>
                <a:spcPct val="80000"/>
              </a:lnSpc>
              <a:spcBef>
                <a:spcPts val="200"/>
              </a:spcBef>
              <a:spcAft>
                <a:spcPts val="1000"/>
              </a:spcAft>
              <a:buClrTx/>
              <a:buSzTx/>
              <a:buFontTx/>
              <a:buNone/>
              <a:tabLst/>
              <a:defRPr sz="7200" b="0" i="0" cap="all" baseline="0">
                <a:latin typeface="Poppins Light" pitchFamily="2" charset="77"/>
                <a:cs typeface="Poppins Light" pitchFamily="2" charset="77"/>
              </a:defRPr>
            </a:lvl1pPr>
          </a:lstStyle>
          <a:p>
            <a:pPr lvl="0"/>
            <a:r>
              <a:rPr lang="en-US"/>
              <a:t>This is the title</a:t>
            </a:r>
          </a:p>
        </p:txBody>
      </p:sp>
      <p:sp>
        <p:nvSpPr>
          <p:cNvPr id="2" name="Title 1">
            <a:extLst>
              <a:ext uri="{FF2B5EF4-FFF2-40B4-BE49-F238E27FC236}">
                <a16:creationId xmlns:a16="http://schemas.microsoft.com/office/drawing/2014/main" id="{6D3FD0C7-91DC-DF43-9818-0DCBF1D4C1DD}"/>
              </a:ext>
            </a:extLst>
          </p:cNvPr>
          <p:cNvSpPr>
            <a:spLocks noGrp="1"/>
          </p:cNvSpPr>
          <p:nvPr>
            <p:ph type="title"/>
          </p:nvPr>
        </p:nvSpPr>
        <p:spPr>
          <a:xfrm>
            <a:off x="12877800" y="4343400"/>
            <a:ext cx="9677400" cy="1920526"/>
          </a:xfrm>
        </p:spPr>
        <p:txBody>
          <a:bodyPr>
            <a:spAutoFit/>
          </a:bodyPr>
          <a:lstStyle>
            <a:lvl1pPr>
              <a:lnSpc>
                <a:spcPct val="80000"/>
              </a:lnSpc>
              <a:defRPr/>
            </a:lvl1pPr>
          </a:lstStyle>
          <a:p>
            <a:r>
              <a:rPr lang="en-US"/>
              <a:t>Click to edit Master title style</a:t>
            </a:r>
          </a:p>
        </p:txBody>
      </p:sp>
      <p:grpSp>
        <p:nvGrpSpPr>
          <p:cNvPr id="6" name="Group 5">
            <a:extLst>
              <a:ext uri="{FF2B5EF4-FFF2-40B4-BE49-F238E27FC236}">
                <a16:creationId xmlns:a16="http://schemas.microsoft.com/office/drawing/2014/main" id="{37D56BF5-A7F4-2F40-7829-3B95357003F3}"/>
              </a:ext>
            </a:extLst>
          </p:cNvPr>
          <p:cNvGrpSpPr/>
          <p:nvPr userDrawn="1"/>
        </p:nvGrpSpPr>
        <p:grpSpPr>
          <a:xfrm>
            <a:off x="9160042" y="6793044"/>
            <a:ext cx="1959618" cy="1979418"/>
            <a:chOff x="9166522" y="4957273"/>
            <a:chExt cx="1959618" cy="1979418"/>
          </a:xfrm>
          <a:solidFill>
            <a:schemeClr val="accent3"/>
          </a:solidFill>
        </p:grpSpPr>
        <p:sp>
          <p:nvSpPr>
            <p:cNvPr id="14" name="Freeform 432">
              <a:extLst>
                <a:ext uri="{FF2B5EF4-FFF2-40B4-BE49-F238E27FC236}">
                  <a16:creationId xmlns:a16="http://schemas.microsoft.com/office/drawing/2014/main" id="{13C9007A-E18C-9E95-2B63-2143C84B61AF}"/>
                </a:ext>
              </a:extLst>
            </p:cNvPr>
            <p:cNvSpPr>
              <a:spLocks noChangeArrowheads="1"/>
            </p:cNvSpPr>
            <p:nvPr userDrawn="1"/>
          </p:nvSpPr>
          <p:spPr bwMode="auto">
            <a:xfrm rot="10800000">
              <a:off x="10156231" y="5946982"/>
              <a:ext cx="969909" cy="989709"/>
            </a:xfrm>
            <a:custGeom>
              <a:avLst/>
              <a:gdLst>
                <a:gd name="T0" fmla="*/ 0 w 218"/>
                <a:gd name="T1" fmla="*/ 218 h 219"/>
                <a:gd name="T2" fmla="*/ 217 w 218"/>
                <a:gd name="T3" fmla="*/ 218 h 219"/>
                <a:gd name="T4" fmla="*/ 217 w 218"/>
                <a:gd name="T5" fmla="*/ 0 h 219"/>
                <a:gd name="T6" fmla="*/ 0 w 218"/>
                <a:gd name="T7" fmla="*/ 0 h 219"/>
                <a:gd name="T8" fmla="*/ 0 w 218"/>
                <a:gd name="T9" fmla="*/ 218 h 219"/>
              </a:gdLst>
              <a:ahLst/>
              <a:cxnLst>
                <a:cxn ang="0">
                  <a:pos x="T0" y="T1"/>
                </a:cxn>
                <a:cxn ang="0">
                  <a:pos x="T2" y="T3"/>
                </a:cxn>
                <a:cxn ang="0">
                  <a:pos x="T4" y="T5"/>
                </a:cxn>
                <a:cxn ang="0">
                  <a:pos x="T6" y="T7"/>
                </a:cxn>
                <a:cxn ang="0">
                  <a:pos x="T8" y="T9"/>
                </a:cxn>
              </a:cxnLst>
              <a:rect l="0" t="0" r="r" b="b"/>
              <a:pathLst>
                <a:path w="218" h="219">
                  <a:moveTo>
                    <a:pt x="0" y="218"/>
                  </a:moveTo>
                  <a:lnTo>
                    <a:pt x="217" y="218"/>
                  </a:lnTo>
                  <a:lnTo>
                    <a:pt x="217" y="0"/>
                  </a:lnTo>
                  <a:lnTo>
                    <a:pt x="0" y="0"/>
                  </a:lnTo>
                  <a:lnTo>
                    <a:pt x="0" y="218"/>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 name="Freeform 433">
              <a:extLst>
                <a:ext uri="{FF2B5EF4-FFF2-40B4-BE49-F238E27FC236}">
                  <a16:creationId xmlns:a16="http://schemas.microsoft.com/office/drawing/2014/main" id="{169A067F-41EE-68A4-0AB4-5D274B9759EE}"/>
                </a:ext>
              </a:extLst>
            </p:cNvPr>
            <p:cNvSpPr>
              <a:spLocks noChangeArrowheads="1"/>
            </p:cNvSpPr>
            <p:nvPr userDrawn="1"/>
          </p:nvSpPr>
          <p:spPr bwMode="auto">
            <a:xfrm rot="10800000">
              <a:off x="9166522" y="4957273"/>
              <a:ext cx="989709" cy="989709"/>
            </a:xfrm>
            <a:custGeom>
              <a:avLst/>
              <a:gdLst>
                <a:gd name="T0" fmla="*/ 0 w 219"/>
                <a:gd name="T1" fmla="*/ 221 h 222"/>
                <a:gd name="T2" fmla="*/ 218 w 219"/>
                <a:gd name="T3" fmla="*/ 221 h 222"/>
                <a:gd name="T4" fmla="*/ 218 w 219"/>
                <a:gd name="T5" fmla="*/ 0 h 222"/>
                <a:gd name="T6" fmla="*/ 0 w 219"/>
                <a:gd name="T7" fmla="*/ 0 h 222"/>
                <a:gd name="T8" fmla="*/ 0 w 219"/>
                <a:gd name="T9" fmla="*/ 221 h 222"/>
              </a:gdLst>
              <a:ahLst/>
              <a:cxnLst>
                <a:cxn ang="0">
                  <a:pos x="T0" y="T1"/>
                </a:cxn>
                <a:cxn ang="0">
                  <a:pos x="T2" y="T3"/>
                </a:cxn>
                <a:cxn ang="0">
                  <a:pos x="T4" y="T5"/>
                </a:cxn>
                <a:cxn ang="0">
                  <a:pos x="T6" y="T7"/>
                </a:cxn>
                <a:cxn ang="0">
                  <a:pos x="T8" y="T9"/>
                </a:cxn>
              </a:cxnLst>
              <a:rect l="0" t="0" r="r" b="b"/>
              <a:pathLst>
                <a:path w="219" h="222">
                  <a:moveTo>
                    <a:pt x="0" y="221"/>
                  </a:moveTo>
                  <a:lnTo>
                    <a:pt x="218" y="221"/>
                  </a:lnTo>
                  <a:lnTo>
                    <a:pt x="218" y="0"/>
                  </a:lnTo>
                  <a:lnTo>
                    <a:pt x="0" y="0"/>
                  </a:lnTo>
                  <a:lnTo>
                    <a:pt x="0" y="221"/>
                  </a:lnTo>
                </a:path>
              </a:pathLst>
            </a:custGeom>
            <a:grpFill/>
            <a:ln>
              <a:noFill/>
            </a:ln>
            <a:effectLst/>
          </p:spPr>
          <p:txBody>
            <a:bodyPr wrap="none" anchor="ctr"/>
            <a:lstStyle/>
            <a:p>
              <a:endParaRPr lang="en-US"/>
            </a:p>
          </p:txBody>
        </p:sp>
      </p:grpSp>
      <p:grpSp>
        <p:nvGrpSpPr>
          <p:cNvPr id="8" name="Group 7">
            <a:extLst>
              <a:ext uri="{FF2B5EF4-FFF2-40B4-BE49-F238E27FC236}">
                <a16:creationId xmlns:a16="http://schemas.microsoft.com/office/drawing/2014/main" id="{593A0CCA-F6C4-F6CA-5906-CE9688837E7A}"/>
              </a:ext>
            </a:extLst>
          </p:cNvPr>
          <p:cNvGrpSpPr/>
          <p:nvPr userDrawn="1"/>
        </p:nvGrpSpPr>
        <p:grpSpPr>
          <a:xfrm>
            <a:off x="9173289" y="8772474"/>
            <a:ext cx="1881825" cy="1900650"/>
            <a:chOff x="1481138" y="1035049"/>
            <a:chExt cx="2557462" cy="2583045"/>
          </a:xfrm>
        </p:grpSpPr>
        <p:sp>
          <p:nvSpPr>
            <p:cNvPr id="22" name="Freeform 250">
              <a:extLst>
                <a:ext uri="{FF2B5EF4-FFF2-40B4-BE49-F238E27FC236}">
                  <a16:creationId xmlns:a16="http://schemas.microsoft.com/office/drawing/2014/main" id="{24C1B02E-1BA6-8EFF-0655-E6D995F75D1D}"/>
                </a:ext>
              </a:extLst>
            </p:cNvPr>
            <p:cNvSpPr>
              <a:spLocks noChangeArrowheads="1"/>
            </p:cNvSpPr>
            <p:nvPr/>
          </p:nvSpPr>
          <p:spPr bwMode="auto">
            <a:xfrm>
              <a:off x="1481138" y="1035049"/>
              <a:ext cx="869537" cy="869537"/>
            </a:xfrm>
            <a:custGeom>
              <a:avLst/>
              <a:gdLst>
                <a:gd name="T0" fmla="*/ 0 w 149"/>
                <a:gd name="T1" fmla="*/ 148 h 149"/>
                <a:gd name="T2" fmla="*/ 148 w 149"/>
                <a:gd name="T3" fmla="*/ 148 h 149"/>
                <a:gd name="T4" fmla="*/ 0 w 149"/>
                <a:gd name="T5" fmla="*/ 0 h 149"/>
                <a:gd name="T6" fmla="*/ 0 w 149"/>
                <a:gd name="T7" fmla="*/ 148 h 149"/>
              </a:gdLst>
              <a:ahLst/>
              <a:cxnLst>
                <a:cxn ang="0">
                  <a:pos x="T0" y="T1"/>
                </a:cxn>
                <a:cxn ang="0">
                  <a:pos x="T2" y="T3"/>
                </a:cxn>
                <a:cxn ang="0">
                  <a:pos x="T4" y="T5"/>
                </a:cxn>
                <a:cxn ang="0">
                  <a:pos x="T6" y="T7"/>
                </a:cxn>
              </a:cxnLst>
              <a:rect l="0" t="0" r="r" b="b"/>
              <a:pathLst>
                <a:path w="149" h="149">
                  <a:moveTo>
                    <a:pt x="0" y="148"/>
                  </a:moveTo>
                  <a:lnTo>
                    <a:pt x="148" y="148"/>
                  </a:lnTo>
                  <a:lnTo>
                    <a:pt x="0" y="0"/>
                  </a:lnTo>
                  <a:lnTo>
                    <a:pt x="0" y="148"/>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 name="Freeform 251">
              <a:extLst>
                <a:ext uri="{FF2B5EF4-FFF2-40B4-BE49-F238E27FC236}">
                  <a16:creationId xmlns:a16="http://schemas.microsoft.com/office/drawing/2014/main" id="{46B8FCA0-7EAC-7778-1530-7CAE4B8AE159}"/>
                </a:ext>
              </a:extLst>
            </p:cNvPr>
            <p:cNvSpPr>
              <a:spLocks noChangeArrowheads="1"/>
            </p:cNvSpPr>
            <p:nvPr/>
          </p:nvSpPr>
          <p:spPr bwMode="auto">
            <a:xfrm>
              <a:off x="2350675" y="1035049"/>
              <a:ext cx="843954" cy="869537"/>
            </a:xfrm>
            <a:custGeom>
              <a:avLst/>
              <a:gdLst>
                <a:gd name="T0" fmla="*/ 0 w 144"/>
                <a:gd name="T1" fmla="*/ 148 h 149"/>
                <a:gd name="T2" fmla="*/ 143 w 144"/>
                <a:gd name="T3" fmla="*/ 148 h 149"/>
                <a:gd name="T4" fmla="*/ 0 w 144"/>
                <a:gd name="T5" fmla="*/ 0 h 149"/>
                <a:gd name="T6" fmla="*/ 0 w 144"/>
                <a:gd name="T7" fmla="*/ 148 h 149"/>
              </a:gdLst>
              <a:ahLst/>
              <a:cxnLst>
                <a:cxn ang="0">
                  <a:pos x="T0" y="T1"/>
                </a:cxn>
                <a:cxn ang="0">
                  <a:pos x="T2" y="T3"/>
                </a:cxn>
                <a:cxn ang="0">
                  <a:pos x="T4" y="T5"/>
                </a:cxn>
                <a:cxn ang="0">
                  <a:pos x="T6" y="T7"/>
                </a:cxn>
              </a:cxnLst>
              <a:rect l="0" t="0" r="r" b="b"/>
              <a:pathLst>
                <a:path w="144" h="149">
                  <a:moveTo>
                    <a:pt x="0" y="148"/>
                  </a:moveTo>
                  <a:lnTo>
                    <a:pt x="143" y="148"/>
                  </a:lnTo>
                  <a:lnTo>
                    <a:pt x="0" y="0"/>
                  </a:lnTo>
                  <a:lnTo>
                    <a:pt x="0" y="148"/>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 name="Freeform 252">
              <a:extLst>
                <a:ext uri="{FF2B5EF4-FFF2-40B4-BE49-F238E27FC236}">
                  <a16:creationId xmlns:a16="http://schemas.microsoft.com/office/drawing/2014/main" id="{60682C1F-BE15-0D42-3C4F-B72B7A158593}"/>
                </a:ext>
              </a:extLst>
            </p:cNvPr>
            <p:cNvSpPr>
              <a:spLocks noChangeArrowheads="1"/>
            </p:cNvSpPr>
            <p:nvPr/>
          </p:nvSpPr>
          <p:spPr bwMode="auto">
            <a:xfrm>
              <a:off x="3169063" y="1035049"/>
              <a:ext cx="869537" cy="869537"/>
            </a:xfrm>
            <a:custGeom>
              <a:avLst/>
              <a:gdLst>
                <a:gd name="T0" fmla="*/ 0 w 149"/>
                <a:gd name="T1" fmla="*/ 148 h 149"/>
                <a:gd name="T2" fmla="*/ 148 w 149"/>
                <a:gd name="T3" fmla="*/ 148 h 149"/>
                <a:gd name="T4" fmla="*/ 0 w 149"/>
                <a:gd name="T5" fmla="*/ 0 h 149"/>
                <a:gd name="T6" fmla="*/ 0 w 149"/>
                <a:gd name="T7" fmla="*/ 148 h 149"/>
              </a:gdLst>
              <a:ahLst/>
              <a:cxnLst>
                <a:cxn ang="0">
                  <a:pos x="T0" y="T1"/>
                </a:cxn>
                <a:cxn ang="0">
                  <a:pos x="T2" y="T3"/>
                </a:cxn>
                <a:cxn ang="0">
                  <a:pos x="T4" y="T5"/>
                </a:cxn>
                <a:cxn ang="0">
                  <a:pos x="T6" y="T7"/>
                </a:cxn>
              </a:cxnLst>
              <a:rect l="0" t="0" r="r" b="b"/>
              <a:pathLst>
                <a:path w="149" h="149">
                  <a:moveTo>
                    <a:pt x="0" y="148"/>
                  </a:moveTo>
                  <a:lnTo>
                    <a:pt x="148" y="148"/>
                  </a:lnTo>
                  <a:lnTo>
                    <a:pt x="0" y="0"/>
                  </a:lnTo>
                  <a:lnTo>
                    <a:pt x="0" y="148"/>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 name="Freeform 253">
              <a:extLst>
                <a:ext uri="{FF2B5EF4-FFF2-40B4-BE49-F238E27FC236}">
                  <a16:creationId xmlns:a16="http://schemas.microsoft.com/office/drawing/2014/main" id="{8EE0F479-55B6-CC8B-464F-459C622A8DB6}"/>
                </a:ext>
              </a:extLst>
            </p:cNvPr>
            <p:cNvSpPr>
              <a:spLocks noChangeArrowheads="1"/>
            </p:cNvSpPr>
            <p:nvPr/>
          </p:nvSpPr>
          <p:spPr bwMode="auto">
            <a:xfrm>
              <a:off x="1481138" y="1904586"/>
              <a:ext cx="869537" cy="843971"/>
            </a:xfrm>
            <a:custGeom>
              <a:avLst/>
              <a:gdLst>
                <a:gd name="T0" fmla="*/ 0 w 149"/>
                <a:gd name="T1" fmla="*/ 144 h 145"/>
                <a:gd name="T2" fmla="*/ 148 w 149"/>
                <a:gd name="T3" fmla="*/ 144 h 145"/>
                <a:gd name="T4" fmla="*/ 0 w 149"/>
                <a:gd name="T5" fmla="*/ 0 h 145"/>
                <a:gd name="T6" fmla="*/ 0 w 149"/>
                <a:gd name="T7" fmla="*/ 144 h 145"/>
              </a:gdLst>
              <a:ahLst/>
              <a:cxnLst>
                <a:cxn ang="0">
                  <a:pos x="T0" y="T1"/>
                </a:cxn>
                <a:cxn ang="0">
                  <a:pos x="T2" y="T3"/>
                </a:cxn>
                <a:cxn ang="0">
                  <a:pos x="T4" y="T5"/>
                </a:cxn>
                <a:cxn ang="0">
                  <a:pos x="T6" y="T7"/>
                </a:cxn>
              </a:cxnLst>
              <a:rect l="0" t="0" r="r" b="b"/>
              <a:pathLst>
                <a:path w="149" h="145">
                  <a:moveTo>
                    <a:pt x="0" y="144"/>
                  </a:moveTo>
                  <a:lnTo>
                    <a:pt x="148" y="144"/>
                  </a:lnTo>
                  <a:lnTo>
                    <a:pt x="0" y="0"/>
                  </a:lnTo>
                  <a:lnTo>
                    <a:pt x="0" y="144"/>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 name="Freeform 254">
              <a:extLst>
                <a:ext uri="{FF2B5EF4-FFF2-40B4-BE49-F238E27FC236}">
                  <a16:creationId xmlns:a16="http://schemas.microsoft.com/office/drawing/2014/main" id="{8E575F6C-71BD-91F0-A0F5-F2EF4E5E7041}"/>
                </a:ext>
              </a:extLst>
            </p:cNvPr>
            <p:cNvSpPr>
              <a:spLocks noChangeArrowheads="1"/>
            </p:cNvSpPr>
            <p:nvPr/>
          </p:nvSpPr>
          <p:spPr bwMode="auto">
            <a:xfrm>
              <a:off x="2350675" y="1904586"/>
              <a:ext cx="843954" cy="843971"/>
            </a:xfrm>
            <a:custGeom>
              <a:avLst/>
              <a:gdLst>
                <a:gd name="T0" fmla="*/ 0 w 144"/>
                <a:gd name="T1" fmla="*/ 0 h 145"/>
                <a:gd name="T2" fmla="*/ 0 w 144"/>
                <a:gd name="T3" fmla="*/ 144 h 145"/>
                <a:gd name="T4" fmla="*/ 143 w 144"/>
                <a:gd name="T5" fmla="*/ 144 h 145"/>
                <a:gd name="T6" fmla="*/ 0 w 144"/>
                <a:gd name="T7" fmla="*/ 0 h 145"/>
              </a:gdLst>
              <a:ahLst/>
              <a:cxnLst>
                <a:cxn ang="0">
                  <a:pos x="T0" y="T1"/>
                </a:cxn>
                <a:cxn ang="0">
                  <a:pos x="T2" y="T3"/>
                </a:cxn>
                <a:cxn ang="0">
                  <a:pos x="T4" y="T5"/>
                </a:cxn>
                <a:cxn ang="0">
                  <a:pos x="T6" y="T7"/>
                </a:cxn>
              </a:cxnLst>
              <a:rect l="0" t="0" r="r" b="b"/>
              <a:pathLst>
                <a:path w="144" h="145">
                  <a:moveTo>
                    <a:pt x="0" y="0"/>
                  </a:moveTo>
                  <a:lnTo>
                    <a:pt x="0" y="144"/>
                  </a:lnTo>
                  <a:lnTo>
                    <a:pt x="143" y="144"/>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 name="Freeform 255">
              <a:extLst>
                <a:ext uri="{FF2B5EF4-FFF2-40B4-BE49-F238E27FC236}">
                  <a16:creationId xmlns:a16="http://schemas.microsoft.com/office/drawing/2014/main" id="{6154D5B3-C9DA-8338-23AB-91078FA53776}"/>
                </a:ext>
              </a:extLst>
            </p:cNvPr>
            <p:cNvSpPr>
              <a:spLocks noChangeArrowheads="1"/>
            </p:cNvSpPr>
            <p:nvPr/>
          </p:nvSpPr>
          <p:spPr bwMode="auto">
            <a:xfrm>
              <a:off x="3169063" y="1904586"/>
              <a:ext cx="869537" cy="843971"/>
            </a:xfrm>
            <a:custGeom>
              <a:avLst/>
              <a:gdLst>
                <a:gd name="T0" fmla="*/ 0 w 149"/>
                <a:gd name="T1" fmla="*/ 0 h 145"/>
                <a:gd name="T2" fmla="*/ 0 w 149"/>
                <a:gd name="T3" fmla="*/ 144 h 145"/>
                <a:gd name="T4" fmla="*/ 148 w 149"/>
                <a:gd name="T5" fmla="*/ 144 h 145"/>
                <a:gd name="T6" fmla="*/ 0 w 149"/>
                <a:gd name="T7" fmla="*/ 0 h 145"/>
              </a:gdLst>
              <a:ahLst/>
              <a:cxnLst>
                <a:cxn ang="0">
                  <a:pos x="T0" y="T1"/>
                </a:cxn>
                <a:cxn ang="0">
                  <a:pos x="T2" y="T3"/>
                </a:cxn>
                <a:cxn ang="0">
                  <a:pos x="T4" y="T5"/>
                </a:cxn>
                <a:cxn ang="0">
                  <a:pos x="T6" y="T7"/>
                </a:cxn>
              </a:cxnLst>
              <a:rect l="0" t="0" r="r" b="b"/>
              <a:pathLst>
                <a:path w="149" h="145">
                  <a:moveTo>
                    <a:pt x="0" y="0"/>
                  </a:moveTo>
                  <a:lnTo>
                    <a:pt x="0" y="144"/>
                  </a:lnTo>
                  <a:lnTo>
                    <a:pt x="148" y="144"/>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 name="Freeform 256">
              <a:extLst>
                <a:ext uri="{FF2B5EF4-FFF2-40B4-BE49-F238E27FC236}">
                  <a16:creationId xmlns:a16="http://schemas.microsoft.com/office/drawing/2014/main" id="{D9EA73BA-2677-F434-1343-3A90FF468193}"/>
                </a:ext>
              </a:extLst>
            </p:cNvPr>
            <p:cNvSpPr>
              <a:spLocks noChangeArrowheads="1"/>
            </p:cNvSpPr>
            <p:nvPr/>
          </p:nvSpPr>
          <p:spPr bwMode="auto">
            <a:xfrm>
              <a:off x="1481138" y="2748557"/>
              <a:ext cx="869537" cy="869537"/>
            </a:xfrm>
            <a:custGeom>
              <a:avLst/>
              <a:gdLst>
                <a:gd name="T0" fmla="*/ 0 w 149"/>
                <a:gd name="T1" fmla="*/ 147 h 148"/>
                <a:gd name="T2" fmla="*/ 148 w 149"/>
                <a:gd name="T3" fmla="*/ 147 h 148"/>
                <a:gd name="T4" fmla="*/ 0 w 149"/>
                <a:gd name="T5" fmla="*/ 0 h 148"/>
                <a:gd name="T6" fmla="*/ 0 w 149"/>
                <a:gd name="T7" fmla="*/ 147 h 148"/>
              </a:gdLst>
              <a:ahLst/>
              <a:cxnLst>
                <a:cxn ang="0">
                  <a:pos x="T0" y="T1"/>
                </a:cxn>
                <a:cxn ang="0">
                  <a:pos x="T2" y="T3"/>
                </a:cxn>
                <a:cxn ang="0">
                  <a:pos x="T4" y="T5"/>
                </a:cxn>
                <a:cxn ang="0">
                  <a:pos x="T6" y="T7"/>
                </a:cxn>
              </a:cxnLst>
              <a:rect l="0" t="0" r="r" b="b"/>
              <a:pathLst>
                <a:path w="149" h="148">
                  <a:moveTo>
                    <a:pt x="0" y="147"/>
                  </a:moveTo>
                  <a:lnTo>
                    <a:pt x="148" y="147"/>
                  </a:lnTo>
                  <a:lnTo>
                    <a:pt x="0" y="0"/>
                  </a:lnTo>
                  <a:lnTo>
                    <a:pt x="0" y="1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 name="Freeform 257">
              <a:extLst>
                <a:ext uri="{FF2B5EF4-FFF2-40B4-BE49-F238E27FC236}">
                  <a16:creationId xmlns:a16="http://schemas.microsoft.com/office/drawing/2014/main" id="{5DF4183B-FBFD-E59C-7CFA-3A9D6FFCE332}"/>
                </a:ext>
              </a:extLst>
            </p:cNvPr>
            <p:cNvSpPr>
              <a:spLocks noChangeArrowheads="1"/>
            </p:cNvSpPr>
            <p:nvPr/>
          </p:nvSpPr>
          <p:spPr bwMode="auto">
            <a:xfrm>
              <a:off x="2350675" y="2748557"/>
              <a:ext cx="843954" cy="869537"/>
            </a:xfrm>
            <a:custGeom>
              <a:avLst/>
              <a:gdLst>
                <a:gd name="T0" fmla="*/ 0 w 144"/>
                <a:gd name="T1" fmla="*/ 0 h 148"/>
                <a:gd name="T2" fmla="*/ 0 w 144"/>
                <a:gd name="T3" fmla="*/ 147 h 148"/>
                <a:gd name="T4" fmla="*/ 143 w 144"/>
                <a:gd name="T5" fmla="*/ 147 h 148"/>
                <a:gd name="T6" fmla="*/ 0 w 144"/>
                <a:gd name="T7" fmla="*/ 0 h 148"/>
              </a:gdLst>
              <a:ahLst/>
              <a:cxnLst>
                <a:cxn ang="0">
                  <a:pos x="T0" y="T1"/>
                </a:cxn>
                <a:cxn ang="0">
                  <a:pos x="T2" y="T3"/>
                </a:cxn>
                <a:cxn ang="0">
                  <a:pos x="T4" y="T5"/>
                </a:cxn>
                <a:cxn ang="0">
                  <a:pos x="T6" y="T7"/>
                </a:cxn>
              </a:cxnLst>
              <a:rect l="0" t="0" r="r" b="b"/>
              <a:pathLst>
                <a:path w="144" h="148">
                  <a:moveTo>
                    <a:pt x="0" y="0"/>
                  </a:moveTo>
                  <a:lnTo>
                    <a:pt x="0" y="147"/>
                  </a:lnTo>
                  <a:lnTo>
                    <a:pt x="143" y="147"/>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 name="Freeform 258">
              <a:extLst>
                <a:ext uri="{FF2B5EF4-FFF2-40B4-BE49-F238E27FC236}">
                  <a16:creationId xmlns:a16="http://schemas.microsoft.com/office/drawing/2014/main" id="{C72A5E24-D1B4-B497-28E6-605D1D826B84}"/>
                </a:ext>
              </a:extLst>
            </p:cNvPr>
            <p:cNvSpPr>
              <a:spLocks noChangeArrowheads="1"/>
            </p:cNvSpPr>
            <p:nvPr/>
          </p:nvSpPr>
          <p:spPr bwMode="auto">
            <a:xfrm>
              <a:off x="3169063" y="2748557"/>
              <a:ext cx="869537" cy="869537"/>
            </a:xfrm>
            <a:custGeom>
              <a:avLst/>
              <a:gdLst>
                <a:gd name="T0" fmla="*/ 0 w 149"/>
                <a:gd name="T1" fmla="*/ 0 h 148"/>
                <a:gd name="T2" fmla="*/ 0 w 149"/>
                <a:gd name="T3" fmla="*/ 147 h 148"/>
                <a:gd name="T4" fmla="*/ 148 w 149"/>
                <a:gd name="T5" fmla="*/ 147 h 148"/>
                <a:gd name="T6" fmla="*/ 0 w 149"/>
                <a:gd name="T7" fmla="*/ 0 h 148"/>
              </a:gdLst>
              <a:ahLst/>
              <a:cxnLst>
                <a:cxn ang="0">
                  <a:pos x="T0" y="T1"/>
                </a:cxn>
                <a:cxn ang="0">
                  <a:pos x="T2" y="T3"/>
                </a:cxn>
                <a:cxn ang="0">
                  <a:pos x="T4" y="T5"/>
                </a:cxn>
                <a:cxn ang="0">
                  <a:pos x="T6" y="T7"/>
                </a:cxn>
              </a:cxnLst>
              <a:rect l="0" t="0" r="r" b="b"/>
              <a:pathLst>
                <a:path w="149" h="148">
                  <a:moveTo>
                    <a:pt x="0" y="0"/>
                  </a:moveTo>
                  <a:lnTo>
                    <a:pt x="0" y="147"/>
                  </a:lnTo>
                  <a:lnTo>
                    <a:pt x="148" y="147"/>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4" name="Freeform 370">
            <a:extLst>
              <a:ext uri="{FF2B5EF4-FFF2-40B4-BE49-F238E27FC236}">
                <a16:creationId xmlns:a16="http://schemas.microsoft.com/office/drawing/2014/main" id="{96C42D78-FDBB-3638-9C16-980C953FE945}"/>
              </a:ext>
            </a:extLst>
          </p:cNvPr>
          <p:cNvSpPr>
            <a:spLocks noChangeArrowheads="1"/>
          </p:cNvSpPr>
          <p:nvPr userDrawn="1"/>
        </p:nvSpPr>
        <p:spPr bwMode="auto">
          <a:xfrm rot="5400000">
            <a:off x="9160042" y="10673136"/>
            <a:ext cx="1891548" cy="1891548"/>
          </a:xfrm>
          <a:custGeom>
            <a:avLst/>
            <a:gdLst>
              <a:gd name="T0" fmla="*/ 0 w 436"/>
              <a:gd name="T1" fmla="*/ 435 h 436"/>
              <a:gd name="T2" fmla="*/ 435 w 436"/>
              <a:gd name="T3" fmla="*/ 435 h 436"/>
              <a:gd name="T4" fmla="*/ 0 w 436"/>
              <a:gd name="T5" fmla="*/ 0 h 436"/>
              <a:gd name="T6" fmla="*/ 0 w 436"/>
              <a:gd name="T7" fmla="*/ 435 h 436"/>
            </a:gdLst>
            <a:ahLst/>
            <a:cxnLst>
              <a:cxn ang="0">
                <a:pos x="T0" y="T1"/>
              </a:cxn>
              <a:cxn ang="0">
                <a:pos x="T2" y="T3"/>
              </a:cxn>
              <a:cxn ang="0">
                <a:pos x="T4" y="T5"/>
              </a:cxn>
              <a:cxn ang="0">
                <a:pos x="T6" y="T7"/>
              </a:cxn>
            </a:cxnLst>
            <a:rect l="0" t="0" r="r" b="b"/>
            <a:pathLst>
              <a:path w="436" h="436">
                <a:moveTo>
                  <a:pt x="0" y="435"/>
                </a:moveTo>
                <a:lnTo>
                  <a:pt x="435" y="435"/>
                </a:lnTo>
                <a:lnTo>
                  <a:pt x="0" y="0"/>
                </a:lnTo>
                <a:lnTo>
                  <a:pt x="0" y="435"/>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nvGrpSpPr>
          <p:cNvPr id="45" name="Group 44">
            <a:extLst>
              <a:ext uri="{FF2B5EF4-FFF2-40B4-BE49-F238E27FC236}">
                <a16:creationId xmlns:a16="http://schemas.microsoft.com/office/drawing/2014/main" id="{22151346-D84E-4C4A-CDAB-49FCBE6829C2}"/>
              </a:ext>
            </a:extLst>
          </p:cNvPr>
          <p:cNvGrpSpPr/>
          <p:nvPr userDrawn="1"/>
        </p:nvGrpSpPr>
        <p:grpSpPr>
          <a:xfrm>
            <a:off x="7268494" y="10673124"/>
            <a:ext cx="1891548" cy="1891560"/>
            <a:chOff x="2198688" y="1670050"/>
            <a:chExt cx="157162" cy="157163"/>
          </a:xfrm>
        </p:grpSpPr>
        <p:sp>
          <p:nvSpPr>
            <p:cNvPr id="46" name="Freeform 5010">
              <a:extLst>
                <a:ext uri="{FF2B5EF4-FFF2-40B4-BE49-F238E27FC236}">
                  <a16:creationId xmlns:a16="http://schemas.microsoft.com/office/drawing/2014/main" id="{0D0F1A05-EBA0-E4EF-56B7-FDF0EDAF4625}"/>
                </a:ext>
              </a:extLst>
            </p:cNvPr>
            <p:cNvSpPr>
              <a:spLocks noChangeArrowheads="1"/>
            </p:cNvSpPr>
            <p:nvPr/>
          </p:nvSpPr>
          <p:spPr bwMode="auto">
            <a:xfrm>
              <a:off x="2198688" y="1670050"/>
              <a:ext cx="157162" cy="157163"/>
            </a:xfrm>
            <a:custGeom>
              <a:avLst/>
              <a:gdLst>
                <a:gd name="T0" fmla="*/ 0 w 436"/>
                <a:gd name="T1" fmla="*/ 0 h 436"/>
                <a:gd name="T2" fmla="*/ 0 w 436"/>
                <a:gd name="T3" fmla="*/ 435 h 436"/>
                <a:gd name="T4" fmla="*/ 435 w 436"/>
                <a:gd name="T5" fmla="*/ 0 h 436"/>
                <a:gd name="T6" fmla="*/ 0 w 436"/>
                <a:gd name="T7" fmla="*/ 0 h 436"/>
              </a:gdLst>
              <a:ahLst/>
              <a:cxnLst>
                <a:cxn ang="0">
                  <a:pos x="T0" y="T1"/>
                </a:cxn>
                <a:cxn ang="0">
                  <a:pos x="T2" y="T3"/>
                </a:cxn>
                <a:cxn ang="0">
                  <a:pos x="T4" y="T5"/>
                </a:cxn>
                <a:cxn ang="0">
                  <a:pos x="T6" y="T7"/>
                </a:cxn>
              </a:cxnLst>
              <a:rect l="0" t="0" r="r" b="b"/>
              <a:pathLst>
                <a:path w="436" h="436">
                  <a:moveTo>
                    <a:pt x="0" y="0"/>
                  </a:moveTo>
                  <a:lnTo>
                    <a:pt x="0" y="435"/>
                  </a:lnTo>
                  <a:lnTo>
                    <a:pt x="435" y="0"/>
                  </a:lnTo>
                  <a:lnTo>
                    <a:pt x="0" y="0"/>
                  </a:lnTo>
                </a:path>
              </a:pathLst>
            </a:custGeom>
            <a:solidFill>
              <a:srgbClr val="231F20"/>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7" name="Freeform 5011">
              <a:extLst>
                <a:ext uri="{FF2B5EF4-FFF2-40B4-BE49-F238E27FC236}">
                  <a16:creationId xmlns:a16="http://schemas.microsoft.com/office/drawing/2014/main" id="{2D717AF6-146B-B832-83D7-FADD0EE6312D}"/>
                </a:ext>
              </a:extLst>
            </p:cNvPr>
            <p:cNvSpPr>
              <a:spLocks noChangeArrowheads="1"/>
            </p:cNvSpPr>
            <p:nvPr/>
          </p:nvSpPr>
          <p:spPr bwMode="auto">
            <a:xfrm>
              <a:off x="2198688" y="1670050"/>
              <a:ext cx="157162" cy="157163"/>
            </a:xfrm>
            <a:custGeom>
              <a:avLst/>
              <a:gdLst>
                <a:gd name="T0" fmla="*/ 0 w 436"/>
                <a:gd name="T1" fmla="*/ 435 h 436"/>
                <a:gd name="T2" fmla="*/ 435 w 436"/>
                <a:gd name="T3" fmla="*/ 435 h 436"/>
                <a:gd name="T4" fmla="*/ 435 w 436"/>
                <a:gd name="T5" fmla="*/ 0 h 436"/>
                <a:gd name="T6" fmla="*/ 0 w 436"/>
                <a:gd name="T7" fmla="*/ 435 h 436"/>
              </a:gdLst>
              <a:ahLst/>
              <a:cxnLst>
                <a:cxn ang="0">
                  <a:pos x="T0" y="T1"/>
                </a:cxn>
                <a:cxn ang="0">
                  <a:pos x="T2" y="T3"/>
                </a:cxn>
                <a:cxn ang="0">
                  <a:pos x="T4" y="T5"/>
                </a:cxn>
                <a:cxn ang="0">
                  <a:pos x="T6" y="T7"/>
                </a:cxn>
              </a:cxnLst>
              <a:rect l="0" t="0" r="r" b="b"/>
              <a:pathLst>
                <a:path w="436" h="436">
                  <a:moveTo>
                    <a:pt x="0" y="435"/>
                  </a:moveTo>
                  <a:lnTo>
                    <a:pt x="435" y="435"/>
                  </a:lnTo>
                  <a:lnTo>
                    <a:pt x="435" y="0"/>
                  </a:lnTo>
                  <a:lnTo>
                    <a:pt x="0" y="435"/>
                  </a:lnTo>
                </a:path>
              </a:pathLst>
            </a:custGeom>
            <a:solidFill>
              <a:srgbClr val="EE4799"/>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2612892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tatistic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17CCF-3D83-984A-93E3-1DEAEE324160}"/>
              </a:ext>
            </a:extLst>
          </p:cNvPr>
          <p:cNvSpPr>
            <a:spLocks noGrp="1"/>
          </p:cNvSpPr>
          <p:nvPr>
            <p:ph type="title" hasCustomPrompt="1"/>
          </p:nvPr>
        </p:nvSpPr>
        <p:spPr>
          <a:xfrm>
            <a:off x="2060218" y="1600200"/>
            <a:ext cx="10199686" cy="1770879"/>
          </a:xfrm>
          <a:prstGeom prst="rect">
            <a:avLst/>
          </a:prstGeom>
        </p:spPr>
        <p:txBody>
          <a:bodyPr/>
          <a:lstStyle>
            <a:lvl1pPr>
              <a:defRPr>
                <a:latin typeface="+mj-lt"/>
              </a:defRPr>
            </a:lvl1pPr>
          </a:lstStyle>
          <a:p>
            <a:r>
              <a:rPr lang="en-US"/>
              <a:t>CLICK TO EDIT MASTER TITLE</a:t>
            </a:r>
          </a:p>
        </p:txBody>
      </p:sp>
      <p:sp>
        <p:nvSpPr>
          <p:cNvPr id="11" name="Text Placeholder 10">
            <a:extLst>
              <a:ext uri="{FF2B5EF4-FFF2-40B4-BE49-F238E27FC236}">
                <a16:creationId xmlns:a16="http://schemas.microsoft.com/office/drawing/2014/main" id="{4E1992CF-7214-CB48-86F3-27EB768074D7}"/>
              </a:ext>
            </a:extLst>
          </p:cNvPr>
          <p:cNvSpPr>
            <a:spLocks noGrp="1"/>
          </p:cNvSpPr>
          <p:nvPr>
            <p:ph type="body" sz="quarter" idx="13"/>
          </p:nvPr>
        </p:nvSpPr>
        <p:spPr>
          <a:xfrm>
            <a:off x="2060217" y="3458144"/>
            <a:ext cx="10199687" cy="535531"/>
          </a:xfrm>
        </p:spPr>
        <p:txBody>
          <a:bodyPr>
            <a:spAutoFit/>
          </a:bodyPr>
          <a:lstStyle>
            <a:lvl1pPr marL="0" indent="0">
              <a:buNone/>
              <a:defRPr sz="3200" cap="none" baseline="0">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p:txBody>
      </p:sp>
      <p:sp>
        <p:nvSpPr>
          <p:cNvPr id="4" name="Text Placeholder 3">
            <a:extLst>
              <a:ext uri="{FF2B5EF4-FFF2-40B4-BE49-F238E27FC236}">
                <a16:creationId xmlns:a16="http://schemas.microsoft.com/office/drawing/2014/main" id="{11E45309-756C-C340-B826-6DBF1E406B97}"/>
              </a:ext>
            </a:extLst>
          </p:cNvPr>
          <p:cNvSpPr>
            <a:spLocks noGrp="1"/>
          </p:cNvSpPr>
          <p:nvPr>
            <p:ph type="body" sz="quarter" idx="14"/>
          </p:nvPr>
        </p:nvSpPr>
        <p:spPr>
          <a:xfrm>
            <a:off x="5044994" y="5851619"/>
            <a:ext cx="7214909" cy="491260"/>
          </a:xfrm>
        </p:spPr>
        <p:txBody>
          <a:bodyPr wrap="square">
            <a:spAutoFit/>
          </a:bodyPr>
          <a:lstStyle>
            <a:lvl1pPr marL="0" indent="0">
              <a:buNone/>
              <a:defRPr sz="2800" cap="none" baseline="0">
                <a:latin typeface="+mn-lt"/>
              </a:defRPr>
            </a:lvl1pPr>
            <a:lvl2pPr>
              <a:defRPr sz="2800" baseline="0">
                <a:latin typeface="+mn-lt"/>
              </a:defRPr>
            </a:lvl2pPr>
            <a:lvl3pPr>
              <a:defRPr sz="2800" baseline="0">
                <a:latin typeface="+mn-lt"/>
              </a:defRPr>
            </a:lvl3pPr>
            <a:lvl4pPr>
              <a:defRPr sz="2800" baseline="0">
                <a:latin typeface="+mn-lt"/>
              </a:defRPr>
            </a:lvl4pPr>
            <a:lvl5pPr>
              <a:defRPr sz="2800" baseline="0">
                <a:latin typeface="+mn-lt"/>
              </a:defRPr>
            </a:lvl5pPr>
          </a:lstStyle>
          <a:p>
            <a:pPr lvl="0"/>
            <a:r>
              <a:rPr lang="en-US"/>
              <a:t>Click to edit Master text styles</a:t>
            </a:r>
          </a:p>
        </p:txBody>
      </p:sp>
      <p:sp>
        <p:nvSpPr>
          <p:cNvPr id="24" name="Text Placeholder 3">
            <a:extLst>
              <a:ext uri="{FF2B5EF4-FFF2-40B4-BE49-F238E27FC236}">
                <a16:creationId xmlns:a16="http://schemas.microsoft.com/office/drawing/2014/main" id="{17AF0CB1-33C8-1E47-A77E-D17D6D0821F4}"/>
              </a:ext>
            </a:extLst>
          </p:cNvPr>
          <p:cNvSpPr>
            <a:spLocks noGrp="1"/>
          </p:cNvSpPr>
          <p:nvPr>
            <p:ph type="body" sz="quarter" idx="15"/>
          </p:nvPr>
        </p:nvSpPr>
        <p:spPr>
          <a:xfrm>
            <a:off x="5079630" y="7881311"/>
            <a:ext cx="7214909" cy="491260"/>
          </a:xfrm>
        </p:spPr>
        <p:txBody>
          <a:bodyPr wrap="square">
            <a:spAutoFit/>
          </a:bodyPr>
          <a:lstStyle>
            <a:lvl1pPr marL="0" indent="0">
              <a:buNone/>
              <a:defRPr sz="2800" cap="none" baseline="0">
                <a:latin typeface="+mn-lt"/>
              </a:defRPr>
            </a:lvl1pPr>
            <a:lvl2pPr>
              <a:defRPr sz="2800" baseline="0">
                <a:latin typeface="+mn-lt"/>
              </a:defRPr>
            </a:lvl2pPr>
            <a:lvl3pPr>
              <a:defRPr sz="2800" baseline="0">
                <a:latin typeface="+mn-lt"/>
              </a:defRPr>
            </a:lvl3pPr>
            <a:lvl4pPr>
              <a:defRPr sz="2800" baseline="0">
                <a:latin typeface="+mn-lt"/>
              </a:defRPr>
            </a:lvl4pPr>
            <a:lvl5pPr>
              <a:defRPr sz="2800" baseline="0">
                <a:latin typeface="+mn-lt"/>
              </a:defRPr>
            </a:lvl5pPr>
          </a:lstStyle>
          <a:p>
            <a:pPr lvl="0"/>
            <a:r>
              <a:rPr lang="en-US"/>
              <a:t>Click to edit Master text styles</a:t>
            </a:r>
          </a:p>
        </p:txBody>
      </p:sp>
      <p:sp>
        <p:nvSpPr>
          <p:cNvPr id="25" name="Text Placeholder 3">
            <a:extLst>
              <a:ext uri="{FF2B5EF4-FFF2-40B4-BE49-F238E27FC236}">
                <a16:creationId xmlns:a16="http://schemas.microsoft.com/office/drawing/2014/main" id="{D3649FDF-AD8E-E34F-865C-543971BDF802}"/>
              </a:ext>
            </a:extLst>
          </p:cNvPr>
          <p:cNvSpPr>
            <a:spLocks noGrp="1"/>
          </p:cNvSpPr>
          <p:nvPr>
            <p:ph type="body" sz="quarter" idx="16"/>
          </p:nvPr>
        </p:nvSpPr>
        <p:spPr>
          <a:xfrm>
            <a:off x="5079630" y="9911003"/>
            <a:ext cx="7214909" cy="491260"/>
          </a:xfrm>
        </p:spPr>
        <p:txBody>
          <a:bodyPr wrap="square">
            <a:spAutoFit/>
          </a:bodyPr>
          <a:lstStyle>
            <a:lvl1pPr marL="0" indent="0">
              <a:buNone/>
              <a:defRPr sz="2800" cap="none" baseline="0">
                <a:latin typeface="+mn-lt"/>
              </a:defRPr>
            </a:lvl1pPr>
            <a:lvl2pPr>
              <a:defRPr sz="2800" baseline="0">
                <a:latin typeface="+mn-lt"/>
              </a:defRPr>
            </a:lvl2pPr>
            <a:lvl3pPr>
              <a:defRPr sz="2800" baseline="0">
                <a:latin typeface="+mn-lt"/>
              </a:defRPr>
            </a:lvl3pPr>
            <a:lvl4pPr>
              <a:defRPr sz="2800" baseline="0">
                <a:latin typeface="+mn-lt"/>
              </a:defRPr>
            </a:lvl4pPr>
            <a:lvl5pPr>
              <a:defRPr sz="2800" baseline="0">
                <a:latin typeface="+mn-lt"/>
              </a:defRPr>
            </a:lvl5pPr>
          </a:lstStyle>
          <a:p>
            <a:pPr lvl="0"/>
            <a:r>
              <a:rPr lang="en-US"/>
              <a:t>Click to edit Master text styles</a:t>
            </a:r>
          </a:p>
        </p:txBody>
      </p:sp>
      <p:sp>
        <p:nvSpPr>
          <p:cNvPr id="27" name="Text Placeholder 26">
            <a:extLst>
              <a:ext uri="{FF2B5EF4-FFF2-40B4-BE49-F238E27FC236}">
                <a16:creationId xmlns:a16="http://schemas.microsoft.com/office/drawing/2014/main" id="{E3E0DB1D-6486-F941-A7F9-7A5A2DF9F171}"/>
              </a:ext>
            </a:extLst>
          </p:cNvPr>
          <p:cNvSpPr>
            <a:spLocks noGrp="1"/>
          </p:cNvSpPr>
          <p:nvPr>
            <p:ph type="body" sz="quarter" idx="17"/>
          </p:nvPr>
        </p:nvSpPr>
        <p:spPr>
          <a:xfrm>
            <a:off x="2060219" y="5851619"/>
            <a:ext cx="2959968" cy="8097601"/>
          </a:xfrm>
        </p:spPr>
        <p:txBody>
          <a:bodyPr/>
          <a:lstStyle>
            <a:lvl1pPr marL="0" indent="0">
              <a:buNone/>
              <a:defRPr sz="7200" b="1" i="0" baseline="0">
                <a:latin typeface="+mj-lt"/>
              </a:defRPr>
            </a:lvl1pPr>
          </a:lstStyle>
          <a:p>
            <a:pPr lvl="0"/>
            <a:r>
              <a:rPr lang="en-US"/>
              <a:t>Click to edit Master text styles</a:t>
            </a:r>
          </a:p>
        </p:txBody>
      </p:sp>
      <p:sp>
        <p:nvSpPr>
          <p:cNvPr id="28" name="Text Placeholder 26">
            <a:extLst>
              <a:ext uri="{FF2B5EF4-FFF2-40B4-BE49-F238E27FC236}">
                <a16:creationId xmlns:a16="http://schemas.microsoft.com/office/drawing/2014/main" id="{5A118A83-7AF3-1240-944E-F6611338E596}"/>
              </a:ext>
            </a:extLst>
          </p:cNvPr>
          <p:cNvSpPr>
            <a:spLocks noGrp="1"/>
          </p:cNvSpPr>
          <p:nvPr>
            <p:ph type="body" sz="quarter" idx="18" hasCustomPrompt="1"/>
          </p:nvPr>
        </p:nvSpPr>
        <p:spPr>
          <a:xfrm>
            <a:off x="2060219" y="7881311"/>
            <a:ext cx="2959968" cy="1117229"/>
          </a:xfrm>
        </p:spPr>
        <p:txBody>
          <a:bodyPr/>
          <a:lstStyle>
            <a:lvl1pPr marL="0" indent="0">
              <a:buNone/>
              <a:defRPr sz="7200" b="1" i="0" baseline="0">
                <a:latin typeface="+mj-lt"/>
              </a:defRPr>
            </a:lvl1pPr>
          </a:lstStyle>
          <a:p>
            <a:pPr lvl="0"/>
            <a:r>
              <a:rPr lang="en-US"/>
              <a:t>click</a:t>
            </a:r>
          </a:p>
        </p:txBody>
      </p:sp>
      <p:sp>
        <p:nvSpPr>
          <p:cNvPr id="29" name="Text Placeholder 26">
            <a:extLst>
              <a:ext uri="{FF2B5EF4-FFF2-40B4-BE49-F238E27FC236}">
                <a16:creationId xmlns:a16="http://schemas.microsoft.com/office/drawing/2014/main" id="{EDAD647F-1D52-0046-AB4C-87E19147F2E1}"/>
              </a:ext>
            </a:extLst>
          </p:cNvPr>
          <p:cNvSpPr>
            <a:spLocks noGrp="1"/>
          </p:cNvSpPr>
          <p:nvPr>
            <p:ph type="body" sz="quarter" idx="19"/>
          </p:nvPr>
        </p:nvSpPr>
        <p:spPr>
          <a:xfrm>
            <a:off x="2060218" y="9911003"/>
            <a:ext cx="2959968" cy="8097601"/>
          </a:xfrm>
        </p:spPr>
        <p:txBody>
          <a:bodyPr/>
          <a:lstStyle>
            <a:lvl1pPr marL="0" indent="0">
              <a:buNone/>
              <a:defRPr sz="7200" b="1" i="0" baseline="0">
                <a:latin typeface="+mj-lt"/>
              </a:defRPr>
            </a:lvl1pPr>
          </a:lstStyle>
          <a:p>
            <a:pPr lvl="0"/>
            <a:r>
              <a:rPr lang="en-US"/>
              <a:t>Click to edit Master text styles</a:t>
            </a:r>
          </a:p>
        </p:txBody>
      </p:sp>
      <p:sp>
        <p:nvSpPr>
          <p:cNvPr id="17" name="Picture Placeholder 2">
            <a:extLst>
              <a:ext uri="{FF2B5EF4-FFF2-40B4-BE49-F238E27FC236}">
                <a16:creationId xmlns:a16="http://schemas.microsoft.com/office/drawing/2014/main" id="{1E7B807F-5356-9F43-9179-A67DE663D7A5}"/>
              </a:ext>
            </a:extLst>
          </p:cNvPr>
          <p:cNvSpPr>
            <a:spLocks noGrp="1"/>
          </p:cNvSpPr>
          <p:nvPr>
            <p:ph type="pic" idx="1"/>
          </p:nvPr>
        </p:nvSpPr>
        <p:spPr>
          <a:xfrm>
            <a:off x="15240000" y="3309311"/>
            <a:ext cx="9144000" cy="9144000"/>
          </a:xfrm>
        </p:spPr>
        <p:txBody>
          <a:bodyPr anchor="t">
            <a:normAutofit/>
          </a:bodyPr>
          <a:lstStyle>
            <a:lvl1pPr marL="0" indent="0">
              <a:buNone/>
              <a:defRPr sz="3200" b="0" i="0">
                <a:latin typeface="Roboto Light" panose="02000000000000000000" pitchFamily="2" charset="0"/>
                <a:ea typeface="Roboto Light" panose="02000000000000000000" pitchFamily="2" charset="0"/>
                <a:cs typeface="Roboto Light" panose="02000000000000000000" pitchFamily="2" charset="0"/>
              </a:defRPr>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p>
        </p:txBody>
      </p:sp>
      <p:grpSp>
        <p:nvGrpSpPr>
          <p:cNvPr id="18" name="Group 17">
            <a:extLst>
              <a:ext uri="{FF2B5EF4-FFF2-40B4-BE49-F238E27FC236}">
                <a16:creationId xmlns:a16="http://schemas.microsoft.com/office/drawing/2014/main" id="{3AA8ED8F-E876-6336-C293-AA2F6CDAAC7D}"/>
              </a:ext>
            </a:extLst>
          </p:cNvPr>
          <p:cNvGrpSpPr/>
          <p:nvPr userDrawn="1"/>
        </p:nvGrpSpPr>
        <p:grpSpPr>
          <a:xfrm rot="16200000">
            <a:off x="21027014" y="1617177"/>
            <a:ext cx="1692797" cy="1709901"/>
            <a:chOff x="9166522" y="4957273"/>
            <a:chExt cx="1959618" cy="1979418"/>
          </a:xfrm>
        </p:grpSpPr>
        <p:sp>
          <p:nvSpPr>
            <p:cNvPr id="19" name="Freeform 432">
              <a:extLst>
                <a:ext uri="{FF2B5EF4-FFF2-40B4-BE49-F238E27FC236}">
                  <a16:creationId xmlns:a16="http://schemas.microsoft.com/office/drawing/2014/main" id="{35C349DA-AE2E-AA6C-5F5E-689DE2A4FCA1}"/>
                </a:ext>
              </a:extLst>
            </p:cNvPr>
            <p:cNvSpPr>
              <a:spLocks noChangeArrowheads="1"/>
            </p:cNvSpPr>
            <p:nvPr userDrawn="1"/>
          </p:nvSpPr>
          <p:spPr bwMode="auto">
            <a:xfrm rot="10800000">
              <a:off x="10156231" y="5946982"/>
              <a:ext cx="969909" cy="989709"/>
            </a:xfrm>
            <a:custGeom>
              <a:avLst/>
              <a:gdLst>
                <a:gd name="T0" fmla="*/ 0 w 218"/>
                <a:gd name="T1" fmla="*/ 218 h 219"/>
                <a:gd name="T2" fmla="*/ 217 w 218"/>
                <a:gd name="T3" fmla="*/ 218 h 219"/>
                <a:gd name="T4" fmla="*/ 217 w 218"/>
                <a:gd name="T5" fmla="*/ 0 h 219"/>
                <a:gd name="T6" fmla="*/ 0 w 218"/>
                <a:gd name="T7" fmla="*/ 0 h 219"/>
                <a:gd name="T8" fmla="*/ 0 w 218"/>
                <a:gd name="T9" fmla="*/ 218 h 219"/>
              </a:gdLst>
              <a:ahLst/>
              <a:cxnLst>
                <a:cxn ang="0">
                  <a:pos x="T0" y="T1"/>
                </a:cxn>
                <a:cxn ang="0">
                  <a:pos x="T2" y="T3"/>
                </a:cxn>
                <a:cxn ang="0">
                  <a:pos x="T4" y="T5"/>
                </a:cxn>
                <a:cxn ang="0">
                  <a:pos x="T6" y="T7"/>
                </a:cxn>
                <a:cxn ang="0">
                  <a:pos x="T8" y="T9"/>
                </a:cxn>
              </a:cxnLst>
              <a:rect l="0" t="0" r="r" b="b"/>
              <a:pathLst>
                <a:path w="218" h="219">
                  <a:moveTo>
                    <a:pt x="0" y="218"/>
                  </a:moveTo>
                  <a:lnTo>
                    <a:pt x="217" y="218"/>
                  </a:lnTo>
                  <a:lnTo>
                    <a:pt x="217" y="0"/>
                  </a:lnTo>
                  <a:lnTo>
                    <a:pt x="0" y="0"/>
                  </a:lnTo>
                  <a:lnTo>
                    <a:pt x="0" y="218"/>
                  </a:lnTo>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 name="Freeform 433">
              <a:extLst>
                <a:ext uri="{FF2B5EF4-FFF2-40B4-BE49-F238E27FC236}">
                  <a16:creationId xmlns:a16="http://schemas.microsoft.com/office/drawing/2014/main" id="{FDA26F42-29A6-B9B7-104F-95BFE053720B}"/>
                </a:ext>
              </a:extLst>
            </p:cNvPr>
            <p:cNvSpPr>
              <a:spLocks noChangeArrowheads="1"/>
            </p:cNvSpPr>
            <p:nvPr userDrawn="1"/>
          </p:nvSpPr>
          <p:spPr bwMode="auto">
            <a:xfrm rot="10800000">
              <a:off x="9166522" y="4957273"/>
              <a:ext cx="989709" cy="989709"/>
            </a:xfrm>
            <a:custGeom>
              <a:avLst/>
              <a:gdLst>
                <a:gd name="T0" fmla="*/ 0 w 219"/>
                <a:gd name="T1" fmla="*/ 221 h 222"/>
                <a:gd name="T2" fmla="*/ 218 w 219"/>
                <a:gd name="T3" fmla="*/ 221 h 222"/>
                <a:gd name="T4" fmla="*/ 218 w 219"/>
                <a:gd name="T5" fmla="*/ 0 h 222"/>
                <a:gd name="T6" fmla="*/ 0 w 219"/>
                <a:gd name="T7" fmla="*/ 0 h 222"/>
                <a:gd name="T8" fmla="*/ 0 w 219"/>
                <a:gd name="T9" fmla="*/ 221 h 222"/>
              </a:gdLst>
              <a:ahLst/>
              <a:cxnLst>
                <a:cxn ang="0">
                  <a:pos x="T0" y="T1"/>
                </a:cxn>
                <a:cxn ang="0">
                  <a:pos x="T2" y="T3"/>
                </a:cxn>
                <a:cxn ang="0">
                  <a:pos x="T4" y="T5"/>
                </a:cxn>
                <a:cxn ang="0">
                  <a:pos x="T6" y="T7"/>
                </a:cxn>
                <a:cxn ang="0">
                  <a:pos x="T8" y="T9"/>
                </a:cxn>
              </a:cxnLst>
              <a:rect l="0" t="0" r="r" b="b"/>
              <a:pathLst>
                <a:path w="219" h="222">
                  <a:moveTo>
                    <a:pt x="0" y="221"/>
                  </a:moveTo>
                  <a:lnTo>
                    <a:pt x="218" y="221"/>
                  </a:lnTo>
                  <a:lnTo>
                    <a:pt x="218" y="0"/>
                  </a:lnTo>
                  <a:lnTo>
                    <a:pt x="0" y="0"/>
                  </a:lnTo>
                  <a:lnTo>
                    <a:pt x="0" y="221"/>
                  </a:lnTo>
                </a:path>
              </a:pathLst>
            </a:custGeom>
            <a:solidFill>
              <a:schemeClr val="accent3"/>
            </a:solidFill>
            <a:ln>
              <a:noFill/>
            </a:ln>
            <a:effectLst/>
          </p:spPr>
          <p:txBody>
            <a:bodyPr wrap="none" anchor="ctr"/>
            <a:lstStyle/>
            <a:p>
              <a:endParaRPr lang="en-US"/>
            </a:p>
          </p:txBody>
        </p:sp>
      </p:grpSp>
      <p:grpSp>
        <p:nvGrpSpPr>
          <p:cNvPr id="21" name="Group 20">
            <a:extLst>
              <a:ext uri="{FF2B5EF4-FFF2-40B4-BE49-F238E27FC236}">
                <a16:creationId xmlns:a16="http://schemas.microsoft.com/office/drawing/2014/main" id="{C7BBAF35-CEDF-4CB6-3686-7F3B1267C627}"/>
              </a:ext>
            </a:extLst>
          </p:cNvPr>
          <p:cNvGrpSpPr/>
          <p:nvPr userDrawn="1"/>
        </p:nvGrpSpPr>
        <p:grpSpPr>
          <a:xfrm>
            <a:off x="22750050" y="1609567"/>
            <a:ext cx="1671335" cy="1688055"/>
            <a:chOff x="1481138" y="1035049"/>
            <a:chExt cx="2557462" cy="2583045"/>
          </a:xfrm>
        </p:grpSpPr>
        <p:sp>
          <p:nvSpPr>
            <p:cNvPr id="22" name="Freeform 250">
              <a:extLst>
                <a:ext uri="{FF2B5EF4-FFF2-40B4-BE49-F238E27FC236}">
                  <a16:creationId xmlns:a16="http://schemas.microsoft.com/office/drawing/2014/main" id="{53C4C4B8-3210-3277-FB8E-3C59A109A373}"/>
                </a:ext>
              </a:extLst>
            </p:cNvPr>
            <p:cNvSpPr>
              <a:spLocks noChangeArrowheads="1"/>
            </p:cNvSpPr>
            <p:nvPr/>
          </p:nvSpPr>
          <p:spPr bwMode="auto">
            <a:xfrm>
              <a:off x="1481138" y="1035049"/>
              <a:ext cx="869537" cy="869537"/>
            </a:xfrm>
            <a:custGeom>
              <a:avLst/>
              <a:gdLst>
                <a:gd name="T0" fmla="*/ 0 w 149"/>
                <a:gd name="T1" fmla="*/ 148 h 149"/>
                <a:gd name="T2" fmla="*/ 148 w 149"/>
                <a:gd name="T3" fmla="*/ 148 h 149"/>
                <a:gd name="T4" fmla="*/ 0 w 149"/>
                <a:gd name="T5" fmla="*/ 0 h 149"/>
                <a:gd name="T6" fmla="*/ 0 w 149"/>
                <a:gd name="T7" fmla="*/ 148 h 149"/>
              </a:gdLst>
              <a:ahLst/>
              <a:cxnLst>
                <a:cxn ang="0">
                  <a:pos x="T0" y="T1"/>
                </a:cxn>
                <a:cxn ang="0">
                  <a:pos x="T2" y="T3"/>
                </a:cxn>
                <a:cxn ang="0">
                  <a:pos x="T4" y="T5"/>
                </a:cxn>
                <a:cxn ang="0">
                  <a:pos x="T6" y="T7"/>
                </a:cxn>
              </a:cxnLst>
              <a:rect l="0" t="0" r="r" b="b"/>
              <a:pathLst>
                <a:path w="149" h="149">
                  <a:moveTo>
                    <a:pt x="0" y="148"/>
                  </a:moveTo>
                  <a:lnTo>
                    <a:pt x="148" y="148"/>
                  </a:lnTo>
                  <a:lnTo>
                    <a:pt x="0" y="0"/>
                  </a:lnTo>
                  <a:lnTo>
                    <a:pt x="0" y="148"/>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 name="Freeform 251">
              <a:extLst>
                <a:ext uri="{FF2B5EF4-FFF2-40B4-BE49-F238E27FC236}">
                  <a16:creationId xmlns:a16="http://schemas.microsoft.com/office/drawing/2014/main" id="{A62C150D-757F-1277-EA65-0A97540ED61C}"/>
                </a:ext>
              </a:extLst>
            </p:cNvPr>
            <p:cNvSpPr>
              <a:spLocks noChangeArrowheads="1"/>
            </p:cNvSpPr>
            <p:nvPr/>
          </p:nvSpPr>
          <p:spPr bwMode="auto">
            <a:xfrm>
              <a:off x="2350675" y="1035049"/>
              <a:ext cx="843954" cy="869537"/>
            </a:xfrm>
            <a:custGeom>
              <a:avLst/>
              <a:gdLst>
                <a:gd name="T0" fmla="*/ 0 w 144"/>
                <a:gd name="T1" fmla="*/ 148 h 149"/>
                <a:gd name="T2" fmla="*/ 143 w 144"/>
                <a:gd name="T3" fmla="*/ 148 h 149"/>
                <a:gd name="T4" fmla="*/ 0 w 144"/>
                <a:gd name="T5" fmla="*/ 0 h 149"/>
                <a:gd name="T6" fmla="*/ 0 w 144"/>
                <a:gd name="T7" fmla="*/ 148 h 149"/>
              </a:gdLst>
              <a:ahLst/>
              <a:cxnLst>
                <a:cxn ang="0">
                  <a:pos x="T0" y="T1"/>
                </a:cxn>
                <a:cxn ang="0">
                  <a:pos x="T2" y="T3"/>
                </a:cxn>
                <a:cxn ang="0">
                  <a:pos x="T4" y="T5"/>
                </a:cxn>
                <a:cxn ang="0">
                  <a:pos x="T6" y="T7"/>
                </a:cxn>
              </a:cxnLst>
              <a:rect l="0" t="0" r="r" b="b"/>
              <a:pathLst>
                <a:path w="144" h="149">
                  <a:moveTo>
                    <a:pt x="0" y="148"/>
                  </a:moveTo>
                  <a:lnTo>
                    <a:pt x="143" y="148"/>
                  </a:lnTo>
                  <a:lnTo>
                    <a:pt x="0" y="0"/>
                  </a:lnTo>
                  <a:lnTo>
                    <a:pt x="0" y="148"/>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 name="Freeform 252">
              <a:extLst>
                <a:ext uri="{FF2B5EF4-FFF2-40B4-BE49-F238E27FC236}">
                  <a16:creationId xmlns:a16="http://schemas.microsoft.com/office/drawing/2014/main" id="{BA9EA052-210A-2B4B-8CF8-5260C2007FFA}"/>
                </a:ext>
              </a:extLst>
            </p:cNvPr>
            <p:cNvSpPr>
              <a:spLocks noChangeArrowheads="1"/>
            </p:cNvSpPr>
            <p:nvPr/>
          </p:nvSpPr>
          <p:spPr bwMode="auto">
            <a:xfrm>
              <a:off x="3169063" y="1035049"/>
              <a:ext cx="869537" cy="869537"/>
            </a:xfrm>
            <a:custGeom>
              <a:avLst/>
              <a:gdLst>
                <a:gd name="T0" fmla="*/ 0 w 149"/>
                <a:gd name="T1" fmla="*/ 148 h 149"/>
                <a:gd name="T2" fmla="*/ 148 w 149"/>
                <a:gd name="T3" fmla="*/ 148 h 149"/>
                <a:gd name="T4" fmla="*/ 0 w 149"/>
                <a:gd name="T5" fmla="*/ 0 h 149"/>
                <a:gd name="T6" fmla="*/ 0 w 149"/>
                <a:gd name="T7" fmla="*/ 148 h 149"/>
              </a:gdLst>
              <a:ahLst/>
              <a:cxnLst>
                <a:cxn ang="0">
                  <a:pos x="T0" y="T1"/>
                </a:cxn>
                <a:cxn ang="0">
                  <a:pos x="T2" y="T3"/>
                </a:cxn>
                <a:cxn ang="0">
                  <a:pos x="T4" y="T5"/>
                </a:cxn>
                <a:cxn ang="0">
                  <a:pos x="T6" y="T7"/>
                </a:cxn>
              </a:cxnLst>
              <a:rect l="0" t="0" r="r" b="b"/>
              <a:pathLst>
                <a:path w="149" h="149">
                  <a:moveTo>
                    <a:pt x="0" y="148"/>
                  </a:moveTo>
                  <a:lnTo>
                    <a:pt x="148" y="148"/>
                  </a:lnTo>
                  <a:lnTo>
                    <a:pt x="0" y="0"/>
                  </a:lnTo>
                  <a:lnTo>
                    <a:pt x="0" y="148"/>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 name="Freeform 253">
              <a:extLst>
                <a:ext uri="{FF2B5EF4-FFF2-40B4-BE49-F238E27FC236}">
                  <a16:creationId xmlns:a16="http://schemas.microsoft.com/office/drawing/2014/main" id="{C4436BD8-BEB9-D8A9-3C80-AB5036C84826}"/>
                </a:ext>
              </a:extLst>
            </p:cNvPr>
            <p:cNvSpPr>
              <a:spLocks noChangeArrowheads="1"/>
            </p:cNvSpPr>
            <p:nvPr/>
          </p:nvSpPr>
          <p:spPr bwMode="auto">
            <a:xfrm>
              <a:off x="1481138" y="1904586"/>
              <a:ext cx="869537" cy="843971"/>
            </a:xfrm>
            <a:custGeom>
              <a:avLst/>
              <a:gdLst>
                <a:gd name="T0" fmla="*/ 0 w 149"/>
                <a:gd name="T1" fmla="*/ 144 h 145"/>
                <a:gd name="T2" fmla="*/ 148 w 149"/>
                <a:gd name="T3" fmla="*/ 144 h 145"/>
                <a:gd name="T4" fmla="*/ 0 w 149"/>
                <a:gd name="T5" fmla="*/ 0 h 145"/>
                <a:gd name="T6" fmla="*/ 0 w 149"/>
                <a:gd name="T7" fmla="*/ 144 h 145"/>
              </a:gdLst>
              <a:ahLst/>
              <a:cxnLst>
                <a:cxn ang="0">
                  <a:pos x="T0" y="T1"/>
                </a:cxn>
                <a:cxn ang="0">
                  <a:pos x="T2" y="T3"/>
                </a:cxn>
                <a:cxn ang="0">
                  <a:pos x="T4" y="T5"/>
                </a:cxn>
                <a:cxn ang="0">
                  <a:pos x="T6" y="T7"/>
                </a:cxn>
              </a:cxnLst>
              <a:rect l="0" t="0" r="r" b="b"/>
              <a:pathLst>
                <a:path w="149" h="145">
                  <a:moveTo>
                    <a:pt x="0" y="144"/>
                  </a:moveTo>
                  <a:lnTo>
                    <a:pt x="148" y="144"/>
                  </a:lnTo>
                  <a:lnTo>
                    <a:pt x="0" y="0"/>
                  </a:lnTo>
                  <a:lnTo>
                    <a:pt x="0" y="144"/>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 name="Freeform 254">
              <a:extLst>
                <a:ext uri="{FF2B5EF4-FFF2-40B4-BE49-F238E27FC236}">
                  <a16:creationId xmlns:a16="http://schemas.microsoft.com/office/drawing/2014/main" id="{79B5FE30-F4F1-5E1C-155C-E651AB3D2D16}"/>
                </a:ext>
              </a:extLst>
            </p:cNvPr>
            <p:cNvSpPr>
              <a:spLocks noChangeArrowheads="1"/>
            </p:cNvSpPr>
            <p:nvPr/>
          </p:nvSpPr>
          <p:spPr bwMode="auto">
            <a:xfrm>
              <a:off x="2350675" y="1904586"/>
              <a:ext cx="843954" cy="843971"/>
            </a:xfrm>
            <a:custGeom>
              <a:avLst/>
              <a:gdLst>
                <a:gd name="T0" fmla="*/ 0 w 144"/>
                <a:gd name="T1" fmla="*/ 0 h 145"/>
                <a:gd name="T2" fmla="*/ 0 w 144"/>
                <a:gd name="T3" fmla="*/ 144 h 145"/>
                <a:gd name="T4" fmla="*/ 143 w 144"/>
                <a:gd name="T5" fmla="*/ 144 h 145"/>
                <a:gd name="T6" fmla="*/ 0 w 144"/>
                <a:gd name="T7" fmla="*/ 0 h 145"/>
              </a:gdLst>
              <a:ahLst/>
              <a:cxnLst>
                <a:cxn ang="0">
                  <a:pos x="T0" y="T1"/>
                </a:cxn>
                <a:cxn ang="0">
                  <a:pos x="T2" y="T3"/>
                </a:cxn>
                <a:cxn ang="0">
                  <a:pos x="T4" y="T5"/>
                </a:cxn>
                <a:cxn ang="0">
                  <a:pos x="T6" y="T7"/>
                </a:cxn>
              </a:cxnLst>
              <a:rect l="0" t="0" r="r" b="b"/>
              <a:pathLst>
                <a:path w="144" h="145">
                  <a:moveTo>
                    <a:pt x="0" y="0"/>
                  </a:moveTo>
                  <a:lnTo>
                    <a:pt x="0" y="144"/>
                  </a:lnTo>
                  <a:lnTo>
                    <a:pt x="143" y="144"/>
                  </a:lnTo>
                  <a:lnTo>
                    <a:pt x="0" y="0"/>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 name="Freeform 255">
              <a:extLst>
                <a:ext uri="{FF2B5EF4-FFF2-40B4-BE49-F238E27FC236}">
                  <a16:creationId xmlns:a16="http://schemas.microsoft.com/office/drawing/2014/main" id="{74157F5C-AEA6-DD73-D642-CB044DFD6171}"/>
                </a:ext>
              </a:extLst>
            </p:cNvPr>
            <p:cNvSpPr>
              <a:spLocks noChangeArrowheads="1"/>
            </p:cNvSpPr>
            <p:nvPr/>
          </p:nvSpPr>
          <p:spPr bwMode="auto">
            <a:xfrm>
              <a:off x="3169063" y="1904586"/>
              <a:ext cx="869537" cy="843971"/>
            </a:xfrm>
            <a:custGeom>
              <a:avLst/>
              <a:gdLst>
                <a:gd name="T0" fmla="*/ 0 w 149"/>
                <a:gd name="T1" fmla="*/ 0 h 145"/>
                <a:gd name="T2" fmla="*/ 0 w 149"/>
                <a:gd name="T3" fmla="*/ 144 h 145"/>
                <a:gd name="T4" fmla="*/ 148 w 149"/>
                <a:gd name="T5" fmla="*/ 144 h 145"/>
                <a:gd name="T6" fmla="*/ 0 w 149"/>
                <a:gd name="T7" fmla="*/ 0 h 145"/>
              </a:gdLst>
              <a:ahLst/>
              <a:cxnLst>
                <a:cxn ang="0">
                  <a:pos x="T0" y="T1"/>
                </a:cxn>
                <a:cxn ang="0">
                  <a:pos x="T2" y="T3"/>
                </a:cxn>
                <a:cxn ang="0">
                  <a:pos x="T4" y="T5"/>
                </a:cxn>
                <a:cxn ang="0">
                  <a:pos x="T6" y="T7"/>
                </a:cxn>
              </a:cxnLst>
              <a:rect l="0" t="0" r="r" b="b"/>
              <a:pathLst>
                <a:path w="149" h="145">
                  <a:moveTo>
                    <a:pt x="0" y="0"/>
                  </a:moveTo>
                  <a:lnTo>
                    <a:pt x="0" y="144"/>
                  </a:lnTo>
                  <a:lnTo>
                    <a:pt x="148" y="144"/>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 name="Freeform 256">
              <a:extLst>
                <a:ext uri="{FF2B5EF4-FFF2-40B4-BE49-F238E27FC236}">
                  <a16:creationId xmlns:a16="http://schemas.microsoft.com/office/drawing/2014/main" id="{58984A31-33B1-A956-A70F-C2293FEB236A}"/>
                </a:ext>
              </a:extLst>
            </p:cNvPr>
            <p:cNvSpPr>
              <a:spLocks noChangeArrowheads="1"/>
            </p:cNvSpPr>
            <p:nvPr/>
          </p:nvSpPr>
          <p:spPr bwMode="auto">
            <a:xfrm>
              <a:off x="1481138" y="2748557"/>
              <a:ext cx="869537" cy="869537"/>
            </a:xfrm>
            <a:custGeom>
              <a:avLst/>
              <a:gdLst>
                <a:gd name="T0" fmla="*/ 0 w 149"/>
                <a:gd name="T1" fmla="*/ 147 h 148"/>
                <a:gd name="T2" fmla="*/ 148 w 149"/>
                <a:gd name="T3" fmla="*/ 147 h 148"/>
                <a:gd name="T4" fmla="*/ 0 w 149"/>
                <a:gd name="T5" fmla="*/ 0 h 148"/>
                <a:gd name="T6" fmla="*/ 0 w 149"/>
                <a:gd name="T7" fmla="*/ 147 h 148"/>
              </a:gdLst>
              <a:ahLst/>
              <a:cxnLst>
                <a:cxn ang="0">
                  <a:pos x="T0" y="T1"/>
                </a:cxn>
                <a:cxn ang="0">
                  <a:pos x="T2" y="T3"/>
                </a:cxn>
                <a:cxn ang="0">
                  <a:pos x="T4" y="T5"/>
                </a:cxn>
                <a:cxn ang="0">
                  <a:pos x="T6" y="T7"/>
                </a:cxn>
              </a:cxnLst>
              <a:rect l="0" t="0" r="r" b="b"/>
              <a:pathLst>
                <a:path w="149" h="148">
                  <a:moveTo>
                    <a:pt x="0" y="147"/>
                  </a:moveTo>
                  <a:lnTo>
                    <a:pt x="148" y="147"/>
                  </a:lnTo>
                  <a:lnTo>
                    <a:pt x="0" y="0"/>
                  </a:lnTo>
                  <a:lnTo>
                    <a:pt x="0" y="147"/>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 name="Freeform 257">
              <a:extLst>
                <a:ext uri="{FF2B5EF4-FFF2-40B4-BE49-F238E27FC236}">
                  <a16:creationId xmlns:a16="http://schemas.microsoft.com/office/drawing/2014/main" id="{7C3ADCA8-7B1E-2732-F24A-81B7418E5A85}"/>
                </a:ext>
              </a:extLst>
            </p:cNvPr>
            <p:cNvSpPr>
              <a:spLocks noChangeArrowheads="1"/>
            </p:cNvSpPr>
            <p:nvPr/>
          </p:nvSpPr>
          <p:spPr bwMode="auto">
            <a:xfrm>
              <a:off x="2350675" y="2748557"/>
              <a:ext cx="843954" cy="869537"/>
            </a:xfrm>
            <a:custGeom>
              <a:avLst/>
              <a:gdLst>
                <a:gd name="T0" fmla="*/ 0 w 144"/>
                <a:gd name="T1" fmla="*/ 0 h 148"/>
                <a:gd name="T2" fmla="*/ 0 w 144"/>
                <a:gd name="T3" fmla="*/ 147 h 148"/>
                <a:gd name="T4" fmla="*/ 143 w 144"/>
                <a:gd name="T5" fmla="*/ 147 h 148"/>
                <a:gd name="T6" fmla="*/ 0 w 144"/>
                <a:gd name="T7" fmla="*/ 0 h 148"/>
              </a:gdLst>
              <a:ahLst/>
              <a:cxnLst>
                <a:cxn ang="0">
                  <a:pos x="T0" y="T1"/>
                </a:cxn>
                <a:cxn ang="0">
                  <a:pos x="T2" y="T3"/>
                </a:cxn>
                <a:cxn ang="0">
                  <a:pos x="T4" y="T5"/>
                </a:cxn>
                <a:cxn ang="0">
                  <a:pos x="T6" y="T7"/>
                </a:cxn>
              </a:cxnLst>
              <a:rect l="0" t="0" r="r" b="b"/>
              <a:pathLst>
                <a:path w="144" h="148">
                  <a:moveTo>
                    <a:pt x="0" y="0"/>
                  </a:moveTo>
                  <a:lnTo>
                    <a:pt x="0" y="147"/>
                  </a:lnTo>
                  <a:lnTo>
                    <a:pt x="143" y="147"/>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 name="Freeform 258">
              <a:extLst>
                <a:ext uri="{FF2B5EF4-FFF2-40B4-BE49-F238E27FC236}">
                  <a16:creationId xmlns:a16="http://schemas.microsoft.com/office/drawing/2014/main" id="{E2DE50A1-E8DB-BEA9-5EAC-42742699E871}"/>
                </a:ext>
              </a:extLst>
            </p:cNvPr>
            <p:cNvSpPr>
              <a:spLocks noChangeArrowheads="1"/>
            </p:cNvSpPr>
            <p:nvPr/>
          </p:nvSpPr>
          <p:spPr bwMode="auto">
            <a:xfrm>
              <a:off x="3169063" y="2748557"/>
              <a:ext cx="869537" cy="869537"/>
            </a:xfrm>
            <a:custGeom>
              <a:avLst/>
              <a:gdLst>
                <a:gd name="T0" fmla="*/ 0 w 149"/>
                <a:gd name="T1" fmla="*/ 0 h 148"/>
                <a:gd name="T2" fmla="*/ 0 w 149"/>
                <a:gd name="T3" fmla="*/ 147 h 148"/>
                <a:gd name="T4" fmla="*/ 148 w 149"/>
                <a:gd name="T5" fmla="*/ 147 h 148"/>
                <a:gd name="T6" fmla="*/ 0 w 149"/>
                <a:gd name="T7" fmla="*/ 0 h 148"/>
              </a:gdLst>
              <a:ahLst/>
              <a:cxnLst>
                <a:cxn ang="0">
                  <a:pos x="T0" y="T1"/>
                </a:cxn>
                <a:cxn ang="0">
                  <a:pos x="T2" y="T3"/>
                </a:cxn>
                <a:cxn ang="0">
                  <a:pos x="T4" y="T5"/>
                </a:cxn>
                <a:cxn ang="0">
                  <a:pos x="T6" y="T7"/>
                </a:cxn>
              </a:cxnLst>
              <a:rect l="0" t="0" r="r" b="b"/>
              <a:pathLst>
                <a:path w="149" h="148">
                  <a:moveTo>
                    <a:pt x="0" y="0"/>
                  </a:moveTo>
                  <a:lnTo>
                    <a:pt x="0" y="147"/>
                  </a:lnTo>
                  <a:lnTo>
                    <a:pt x="148" y="147"/>
                  </a:lnTo>
                  <a:lnTo>
                    <a:pt x="0" y="0"/>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36" name="Freeform 5011">
            <a:extLst>
              <a:ext uri="{FF2B5EF4-FFF2-40B4-BE49-F238E27FC236}">
                <a16:creationId xmlns:a16="http://schemas.microsoft.com/office/drawing/2014/main" id="{0908FE95-B872-1B1C-6C73-490DCD9D77A5}"/>
              </a:ext>
            </a:extLst>
          </p:cNvPr>
          <p:cNvSpPr>
            <a:spLocks noChangeArrowheads="1"/>
          </p:cNvSpPr>
          <p:nvPr userDrawn="1"/>
        </p:nvSpPr>
        <p:spPr bwMode="auto">
          <a:xfrm>
            <a:off x="22750051" y="-14873"/>
            <a:ext cx="1649807" cy="1649817"/>
          </a:xfrm>
          <a:custGeom>
            <a:avLst/>
            <a:gdLst>
              <a:gd name="T0" fmla="*/ 0 w 436"/>
              <a:gd name="T1" fmla="*/ 435 h 436"/>
              <a:gd name="T2" fmla="*/ 435 w 436"/>
              <a:gd name="T3" fmla="*/ 435 h 436"/>
              <a:gd name="T4" fmla="*/ 435 w 436"/>
              <a:gd name="T5" fmla="*/ 0 h 436"/>
              <a:gd name="T6" fmla="*/ 0 w 436"/>
              <a:gd name="T7" fmla="*/ 435 h 436"/>
            </a:gdLst>
            <a:ahLst/>
            <a:cxnLst>
              <a:cxn ang="0">
                <a:pos x="T0" y="T1"/>
              </a:cxn>
              <a:cxn ang="0">
                <a:pos x="T2" y="T3"/>
              </a:cxn>
              <a:cxn ang="0">
                <a:pos x="T4" y="T5"/>
              </a:cxn>
              <a:cxn ang="0">
                <a:pos x="T6" y="T7"/>
              </a:cxn>
            </a:cxnLst>
            <a:rect l="0" t="0" r="r" b="b"/>
            <a:pathLst>
              <a:path w="436" h="436">
                <a:moveTo>
                  <a:pt x="0" y="435"/>
                </a:moveTo>
                <a:lnTo>
                  <a:pt x="435" y="435"/>
                </a:lnTo>
                <a:lnTo>
                  <a:pt x="435" y="0"/>
                </a:lnTo>
                <a:lnTo>
                  <a:pt x="0" y="435"/>
                </a:lnTo>
              </a:path>
            </a:pathLst>
          </a:custGeom>
          <a:solidFill>
            <a:schemeClr val="accent2"/>
          </a:solidFill>
          <a:ln>
            <a:noFill/>
          </a:ln>
          <a:effectLst/>
        </p:spPr>
        <p:txBody>
          <a:bodyPr wrap="none" anchor="ctr"/>
          <a:lstStyle/>
          <a:p>
            <a:endParaRPr lang="en-US"/>
          </a:p>
        </p:txBody>
      </p:sp>
    </p:spTree>
    <p:extLst>
      <p:ext uri="{BB962C8B-B14F-4D97-AF65-F5344CB8AC3E}">
        <p14:creationId xmlns:p14="http://schemas.microsoft.com/office/powerpoint/2010/main" val="809556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63A18-B08C-524B-BDE8-93E42488B242}"/>
              </a:ext>
            </a:extLst>
          </p:cNvPr>
          <p:cNvSpPr>
            <a:spLocks noGrp="1"/>
          </p:cNvSpPr>
          <p:nvPr>
            <p:ph type="title" hasCustomPrompt="1"/>
          </p:nvPr>
        </p:nvSpPr>
        <p:spPr>
          <a:xfrm>
            <a:off x="1657024" y="964431"/>
            <a:ext cx="11220776" cy="2185938"/>
          </a:xfrm>
          <a:prstGeom prst="rect">
            <a:avLst/>
          </a:prstGeom>
        </p:spPr>
        <p:txBody>
          <a:bodyPr wrap="square" bIns="0" anchor="b" anchorCtr="0"/>
          <a:lstStyle>
            <a:lvl1pPr>
              <a:defRPr b="1" i="0" cap="all" baseline="0">
                <a:latin typeface="+mj-lt"/>
                <a:cs typeface="Poppins" pitchFamily="2" charset="77"/>
              </a:defRPr>
            </a:lvl1pPr>
          </a:lstStyle>
          <a:p>
            <a:r>
              <a:rPr lang="en-US"/>
              <a:t>CLICK TO EDIT MASTER TITLE STYLE</a:t>
            </a:r>
          </a:p>
        </p:txBody>
      </p:sp>
      <p:sp>
        <p:nvSpPr>
          <p:cNvPr id="10" name="Chart Placeholder 9">
            <a:extLst>
              <a:ext uri="{FF2B5EF4-FFF2-40B4-BE49-F238E27FC236}">
                <a16:creationId xmlns:a16="http://schemas.microsoft.com/office/drawing/2014/main" id="{A059B3D8-719C-3544-BB39-86C6813FCFF8}"/>
              </a:ext>
            </a:extLst>
          </p:cNvPr>
          <p:cNvSpPr>
            <a:spLocks noGrp="1"/>
          </p:cNvSpPr>
          <p:nvPr>
            <p:ph type="chart" sz="quarter" idx="10"/>
          </p:nvPr>
        </p:nvSpPr>
        <p:spPr>
          <a:xfrm>
            <a:off x="1657350" y="3429000"/>
            <a:ext cx="18459450" cy="8915400"/>
          </a:xfrm>
        </p:spPr>
        <p:txBody>
          <a:bodyPr/>
          <a:lstStyle/>
          <a:p>
            <a:endParaRPr lang="en-US"/>
          </a:p>
        </p:txBody>
      </p:sp>
      <p:grpSp>
        <p:nvGrpSpPr>
          <p:cNvPr id="8" name="Group 7">
            <a:extLst>
              <a:ext uri="{FF2B5EF4-FFF2-40B4-BE49-F238E27FC236}">
                <a16:creationId xmlns:a16="http://schemas.microsoft.com/office/drawing/2014/main" id="{D60EA477-CA56-F385-63FB-A43EA0EC1CAF}"/>
              </a:ext>
            </a:extLst>
          </p:cNvPr>
          <p:cNvGrpSpPr/>
          <p:nvPr userDrawn="1"/>
        </p:nvGrpSpPr>
        <p:grpSpPr>
          <a:xfrm rot="16200000">
            <a:off x="22783795" y="3145651"/>
            <a:ext cx="1600200" cy="1600210"/>
            <a:chOff x="2198688" y="1670050"/>
            <a:chExt cx="157162" cy="157163"/>
          </a:xfrm>
        </p:grpSpPr>
        <p:sp>
          <p:nvSpPr>
            <p:cNvPr id="9" name="Freeform 5010">
              <a:extLst>
                <a:ext uri="{FF2B5EF4-FFF2-40B4-BE49-F238E27FC236}">
                  <a16:creationId xmlns:a16="http://schemas.microsoft.com/office/drawing/2014/main" id="{4657311F-5DE3-5458-C82F-B872D31BBE5F}"/>
                </a:ext>
              </a:extLst>
            </p:cNvPr>
            <p:cNvSpPr>
              <a:spLocks noChangeArrowheads="1"/>
            </p:cNvSpPr>
            <p:nvPr/>
          </p:nvSpPr>
          <p:spPr bwMode="auto">
            <a:xfrm>
              <a:off x="2198688" y="1670050"/>
              <a:ext cx="157162" cy="157163"/>
            </a:xfrm>
            <a:custGeom>
              <a:avLst/>
              <a:gdLst>
                <a:gd name="T0" fmla="*/ 0 w 436"/>
                <a:gd name="T1" fmla="*/ 0 h 436"/>
                <a:gd name="T2" fmla="*/ 0 w 436"/>
                <a:gd name="T3" fmla="*/ 435 h 436"/>
                <a:gd name="T4" fmla="*/ 435 w 436"/>
                <a:gd name="T5" fmla="*/ 0 h 436"/>
                <a:gd name="T6" fmla="*/ 0 w 436"/>
                <a:gd name="T7" fmla="*/ 0 h 436"/>
              </a:gdLst>
              <a:ahLst/>
              <a:cxnLst>
                <a:cxn ang="0">
                  <a:pos x="T0" y="T1"/>
                </a:cxn>
                <a:cxn ang="0">
                  <a:pos x="T2" y="T3"/>
                </a:cxn>
                <a:cxn ang="0">
                  <a:pos x="T4" y="T5"/>
                </a:cxn>
                <a:cxn ang="0">
                  <a:pos x="T6" y="T7"/>
                </a:cxn>
              </a:cxnLst>
              <a:rect l="0" t="0" r="r" b="b"/>
              <a:pathLst>
                <a:path w="436" h="436">
                  <a:moveTo>
                    <a:pt x="0" y="0"/>
                  </a:moveTo>
                  <a:lnTo>
                    <a:pt x="0" y="435"/>
                  </a:lnTo>
                  <a:lnTo>
                    <a:pt x="435" y="0"/>
                  </a:lnTo>
                  <a:lnTo>
                    <a:pt x="0" y="0"/>
                  </a:lnTo>
                </a:path>
              </a:pathLst>
            </a:custGeom>
            <a:solidFill>
              <a:schemeClr val="accent4"/>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1" name="Freeform 5011">
              <a:extLst>
                <a:ext uri="{FF2B5EF4-FFF2-40B4-BE49-F238E27FC236}">
                  <a16:creationId xmlns:a16="http://schemas.microsoft.com/office/drawing/2014/main" id="{701454B5-661E-9FF0-AFBC-938DC2C90D27}"/>
                </a:ext>
              </a:extLst>
            </p:cNvPr>
            <p:cNvSpPr>
              <a:spLocks noChangeArrowheads="1"/>
            </p:cNvSpPr>
            <p:nvPr/>
          </p:nvSpPr>
          <p:spPr bwMode="auto">
            <a:xfrm>
              <a:off x="2198688" y="1670050"/>
              <a:ext cx="157162" cy="157163"/>
            </a:xfrm>
            <a:custGeom>
              <a:avLst/>
              <a:gdLst>
                <a:gd name="T0" fmla="*/ 0 w 436"/>
                <a:gd name="T1" fmla="*/ 435 h 436"/>
                <a:gd name="T2" fmla="*/ 435 w 436"/>
                <a:gd name="T3" fmla="*/ 435 h 436"/>
                <a:gd name="T4" fmla="*/ 435 w 436"/>
                <a:gd name="T5" fmla="*/ 0 h 436"/>
                <a:gd name="T6" fmla="*/ 0 w 436"/>
                <a:gd name="T7" fmla="*/ 435 h 436"/>
              </a:gdLst>
              <a:ahLst/>
              <a:cxnLst>
                <a:cxn ang="0">
                  <a:pos x="T0" y="T1"/>
                </a:cxn>
                <a:cxn ang="0">
                  <a:pos x="T2" y="T3"/>
                </a:cxn>
                <a:cxn ang="0">
                  <a:pos x="T4" y="T5"/>
                </a:cxn>
                <a:cxn ang="0">
                  <a:pos x="T6" y="T7"/>
                </a:cxn>
              </a:cxnLst>
              <a:rect l="0" t="0" r="r" b="b"/>
              <a:pathLst>
                <a:path w="436" h="436">
                  <a:moveTo>
                    <a:pt x="0" y="435"/>
                  </a:moveTo>
                  <a:lnTo>
                    <a:pt x="435" y="435"/>
                  </a:lnTo>
                  <a:lnTo>
                    <a:pt x="435" y="0"/>
                  </a:lnTo>
                  <a:lnTo>
                    <a:pt x="0" y="435"/>
                  </a:lnTo>
                </a:path>
              </a:pathLst>
            </a:custGeom>
            <a:solidFill>
              <a:schemeClr val="accent6"/>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grpSp>
        <p:nvGrpSpPr>
          <p:cNvPr id="12" name="Group 11">
            <a:extLst>
              <a:ext uri="{FF2B5EF4-FFF2-40B4-BE49-F238E27FC236}">
                <a16:creationId xmlns:a16="http://schemas.microsoft.com/office/drawing/2014/main" id="{F03AC0C3-39A5-0F65-F815-59A125CA5CCF}"/>
              </a:ext>
            </a:extLst>
          </p:cNvPr>
          <p:cNvGrpSpPr/>
          <p:nvPr userDrawn="1"/>
        </p:nvGrpSpPr>
        <p:grpSpPr>
          <a:xfrm rot="16200000">
            <a:off x="22795807" y="-23874"/>
            <a:ext cx="1600198" cy="1616367"/>
            <a:chOff x="9166522" y="4957273"/>
            <a:chExt cx="1959618" cy="1979418"/>
          </a:xfrm>
        </p:grpSpPr>
        <p:sp>
          <p:nvSpPr>
            <p:cNvPr id="13" name="Freeform 432">
              <a:extLst>
                <a:ext uri="{FF2B5EF4-FFF2-40B4-BE49-F238E27FC236}">
                  <a16:creationId xmlns:a16="http://schemas.microsoft.com/office/drawing/2014/main" id="{E90D77EA-8E1E-0A14-0631-C75EACFF2705}"/>
                </a:ext>
              </a:extLst>
            </p:cNvPr>
            <p:cNvSpPr>
              <a:spLocks noChangeArrowheads="1"/>
            </p:cNvSpPr>
            <p:nvPr userDrawn="1"/>
          </p:nvSpPr>
          <p:spPr bwMode="auto">
            <a:xfrm rot="10800000">
              <a:off x="10156231" y="5946982"/>
              <a:ext cx="969909" cy="989709"/>
            </a:xfrm>
            <a:custGeom>
              <a:avLst/>
              <a:gdLst>
                <a:gd name="T0" fmla="*/ 0 w 218"/>
                <a:gd name="T1" fmla="*/ 218 h 219"/>
                <a:gd name="T2" fmla="*/ 217 w 218"/>
                <a:gd name="T3" fmla="*/ 218 h 219"/>
                <a:gd name="T4" fmla="*/ 217 w 218"/>
                <a:gd name="T5" fmla="*/ 0 h 219"/>
                <a:gd name="T6" fmla="*/ 0 w 218"/>
                <a:gd name="T7" fmla="*/ 0 h 219"/>
                <a:gd name="T8" fmla="*/ 0 w 218"/>
                <a:gd name="T9" fmla="*/ 218 h 219"/>
              </a:gdLst>
              <a:ahLst/>
              <a:cxnLst>
                <a:cxn ang="0">
                  <a:pos x="T0" y="T1"/>
                </a:cxn>
                <a:cxn ang="0">
                  <a:pos x="T2" y="T3"/>
                </a:cxn>
                <a:cxn ang="0">
                  <a:pos x="T4" y="T5"/>
                </a:cxn>
                <a:cxn ang="0">
                  <a:pos x="T6" y="T7"/>
                </a:cxn>
                <a:cxn ang="0">
                  <a:pos x="T8" y="T9"/>
                </a:cxn>
              </a:cxnLst>
              <a:rect l="0" t="0" r="r" b="b"/>
              <a:pathLst>
                <a:path w="218" h="219">
                  <a:moveTo>
                    <a:pt x="0" y="218"/>
                  </a:moveTo>
                  <a:lnTo>
                    <a:pt x="217" y="218"/>
                  </a:lnTo>
                  <a:lnTo>
                    <a:pt x="217" y="0"/>
                  </a:lnTo>
                  <a:lnTo>
                    <a:pt x="0" y="0"/>
                  </a:lnTo>
                  <a:lnTo>
                    <a:pt x="0" y="218"/>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4" name="Freeform 433">
              <a:extLst>
                <a:ext uri="{FF2B5EF4-FFF2-40B4-BE49-F238E27FC236}">
                  <a16:creationId xmlns:a16="http://schemas.microsoft.com/office/drawing/2014/main" id="{F4367171-5CF8-119A-791D-BF35CF52A4E3}"/>
                </a:ext>
              </a:extLst>
            </p:cNvPr>
            <p:cNvSpPr>
              <a:spLocks noChangeArrowheads="1"/>
            </p:cNvSpPr>
            <p:nvPr userDrawn="1"/>
          </p:nvSpPr>
          <p:spPr bwMode="auto">
            <a:xfrm rot="10800000">
              <a:off x="9166522" y="4957273"/>
              <a:ext cx="989709" cy="989709"/>
            </a:xfrm>
            <a:custGeom>
              <a:avLst/>
              <a:gdLst>
                <a:gd name="T0" fmla="*/ 0 w 219"/>
                <a:gd name="T1" fmla="*/ 221 h 222"/>
                <a:gd name="T2" fmla="*/ 218 w 219"/>
                <a:gd name="T3" fmla="*/ 221 h 222"/>
                <a:gd name="T4" fmla="*/ 218 w 219"/>
                <a:gd name="T5" fmla="*/ 0 h 222"/>
                <a:gd name="T6" fmla="*/ 0 w 219"/>
                <a:gd name="T7" fmla="*/ 0 h 222"/>
                <a:gd name="T8" fmla="*/ 0 w 219"/>
                <a:gd name="T9" fmla="*/ 221 h 222"/>
              </a:gdLst>
              <a:ahLst/>
              <a:cxnLst>
                <a:cxn ang="0">
                  <a:pos x="T0" y="T1"/>
                </a:cxn>
                <a:cxn ang="0">
                  <a:pos x="T2" y="T3"/>
                </a:cxn>
                <a:cxn ang="0">
                  <a:pos x="T4" y="T5"/>
                </a:cxn>
                <a:cxn ang="0">
                  <a:pos x="T6" y="T7"/>
                </a:cxn>
                <a:cxn ang="0">
                  <a:pos x="T8" y="T9"/>
                </a:cxn>
              </a:cxnLst>
              <a:rect l="0" t="0" r="r" b="b"/>
              <a:pathLst>
                <a:path w="219" h="222">
                  <a:moveTo>
                    <a:pt x="0" y="221"/>
                  </a:moveTo>
                  <a:lnTo>
                    <a:pt x="218" y="221"/>
                  </a:lnTo>
                  <a:lnTo>
                    <a:pt x="218" y="0"/>
                  </a:lnTo>
                  <a:lnTo>
                    <a:pt x="0" y="0"/>
                  </a:lnTo>
                  <a:lnTo>
                    <a:pt x="0" y="221"/>
                  </a:lnTo>
                </a:path>
              </a:pathLst>
            </a:custGeom>
            <a:solidFill>
              <a:schemeClr val="accent3"/>
            </a:solidFill>
            <a:ln>
              <a:noFill/>
            </a:ln>
            <a:effectLst/>
          </p:spPr>
          <p:txBody>
            <a:bodyPr wrap="none" anchor="ctr"/>
            <a:lstStyle/>
            <a:p>
              <a:endParaRPr lang="en-US"/>
            </a:p>
          </p:txBody>
        </p:sp>
      </p:grpSp>
      <p:grpSp>
        <p:nvGrpSpPr>
          <p:cNvPr id="15" name="Group 14">
            <a:extLst>
              <a:ext uri="{FF2B5EF4-FFF2-40B4-BE49-F238E27FC236}">
                <a16:creationId xmlns:a16="http://schemas.microsoft.com/office/drawing/2014/main" id="{8B7184A1-C45C-BD82-FAAA-0D523A0C8041}"/>
              </a:ext>
            </a:extLst>
          </p:cNvPr>
          <p:cNvGrpSpPr/>
          <p:nvPr userDrawn="1"/>
        </p:nvGrpSpPr>
        <p:grpSpPr>
          <a:xfrm>
            <a:off x="22803879" y="1545446"/>
            <a:ext cx="1600221" cy="1600210"/>
            <a:chOff x="1485900" y="715963"/>
            <a:chExt cx="157163" cy="157162"/>
          </a:xfrm>
        </p:grpSpPr>
        <p:sp>
          <p:nvSpPr>
            <p:cNvPr id="16" name="Freeform 268">
              <a:extLst>
                <a:ext uri="{FF2B5EF4-FFF2-40B4-BE49-F238E27FC236}">
                  <a16:creationId xmlns:a16="http://schemas.microsoft.com/office/drawing/2014/main" id="{536E9F7B-5242-0ACA-513F-70250F8CAB91}"/>
                </a:ext>
              </a:extLst>
            </p:cNvPr>
            <p:cNvSpPr>
              <a:spLocks noChangeArrowheads="1"/>
            </p:cNvSpPr>
            <p:nvPr/>
          </p:nvSpPr>
          <p:spPr bwMode="auto">
            <a:xfrm>
              <a:off x="1485900" y="715963"/>
              <a:ext cx="17463" cy="17462"/>
            </a:xfrm>
            <a:custGeom>
              <a:avLst/>
              <a:gdLst>
                <a:gd name="T0" fmla="*/ 0 w 47"/>
                <a:gd name="T1" fmla="*/ 46 h 47"/>
                <a:gd name="T2" fmla="*/ 46 w 47"/>
                <a:gd name="T3" fmla="*/ 46 h 47"/>
                <a:gd name="T4" fmla="*/ 0 w 47"/>
                <a:gd name="T5" fmla="*/ 0 h 47"/>
                <a:gd name="T6" fmla="*/ 0 w 47"/>
                <a:gd name="T7" fmla="*/ 46 h 47"/>
              </a:gdLst>
              <a:ahLst/>
              <a:cxnLst>
                <a:cxn ang="0">
                  <a:pos x="T0" y="T1"/>
                </a:cxn>
                <a:cxn ang="0">
                  <a:pos x="T2" y="T3"/>
                </a:cxn>
                <a:cxn ang="0">
                  <a:pos x="T4" y="T5"/>
                </a:cxn>
                <a:cxn ang="0">
                  <a:pos x="T6" y="T7"/>
                </a:cxn>
              </a:cxnLst>
              <a:rect l="0" t="0" r="r" b="b"/>
              <a:pathLst>
                <a:path w="47" h="47">
                  <a:moveTo>
                    <a:pt x="0" y="46"/>
                  </a:moveTo>
                  <a:lnTo>
                    <a:pt x="46" y="46"/>
                  </a:lnTo>
                  <a:lnTo>
                    <a:pt x="0" y="0"/>
                  </a:lnTo>
                  <a:lnTo>
                    <a:pt x="0" y="4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 name="Freeform 269">
              <a:extLst>
                <a:ext uri="{FF2B5EF4-FFF2-40B4-BE49-F238E27FC236}">
                  <a16:creationId xmlns:a16="http://schemas.microsoft.com/office/drawing/2014/main" id="{28352C19-751A-4DC9-4162-3B5C6C748DDA}"/>
                </a:ext>
              </a:extLst>
            </p:cNvPr>
            <p:cNvSpPr>
              <a:spLocks noChangeArrowheads="1"/>
            </p:cNvSpPr>
            <p:nvPr/>
          </p:nvSpPr>
          <p:spPr bwMode="auto">
            <a:xfrm>
              <a:off x="1503363" y="715963"/>
              <a:ext cx="19050" cy="17462"/>
            </a:xfrm>
            <a:custGeom>
              <a:avLst/>
              <a:gdLst>
                <a:gd name="T0" fmla="*/ 0 w 52"/>
                <a:gd name="T1" fmla="*/ 46 h 47"/>
                <a:gd name="T2" fmla="*/ 51 w 52"/>
                <a:gd name="T3" fmla="*/ 46 h 47"/>
                <a:gd name="T4" fmla="*/ 0 w 52"/>
                <a:gd name="T5" fmla="*/ 0 h 47"/>
                <a:gd name="T6" fmla="*/ 0 w 52"/>
                <a:gd name="T7" fmla="*/ 46 h 47"/>
              </a:gdLst>
              <a:ahLst/>
              <a:cxnLst>
                <a:cxn ang="0">
                  <a:pos x="T0" y="T1"/>
                </a:cxn>
                <a:cxn ang="0">
                  <a:pos x="T2" y="T3"/>
                </a:cxn>
                <a:cxn ang="0">
                  <a:pos x="T4" y="T5"/>
                </a:cxn>
                <a:cxn ang="0">
                  <a:pos x="T6" y="T7"/>
                </a:cxn>
              </a:cxnLst>
              <a:rect l="0" t="0" r="r" b="b"/>
              <a:pathLst>
                <a:path w="52" h="47">
                  <a:moveTo>
                    <a:pt x="0" y="46"/>
                  </a:moveTo>
                  <a:lnTo>
                    <a:pt x="51" y="46"/>
                  </a:lnTo>
                  <a:lnTo>
                    <a:pt x="0" y="0"/>
                  </a:lnTo>
                  <a:lnTo>
                    <a:pt x="0" y="46"/>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 name="Freeform 270">
              <a:extLst>
                <a:ext uri="{FF2B5EF4-FFF2-40B4-BE49-F238E27FC236}">
                  <a16:creationId xmlns:a16="http://schemas.microsoft.com/office/drawing/2014/main" id="{80007171-660C-BE3B-EB01-880AE6BACDB0}"/>
                </a:ext>
              </a:extLst>
            </p:cNvPr>
            <p:cNvSpPr>
              <a:spLocks noChangeArrowheads="1"/>
            </p:cNvSpPr>
            <p:nvPr/>
          </p:nvSpPr>
          <p:spPr bwMode="auto">
            <a:xfrm>
              <a:off x="1520825" y="715963"/>
              <a:ext cx="17463" cy="17462"/>
            </a:xfrm>
            <a:custGeom>
              <a:avLst/>
              <a:gdLst>
                <a:gd name="T0" fmla="*/ 0 w 47"/>
                <a:gd name="T1" fmla="*/ 46 h 47"/>
                <a:gd name="T2" fmla="*/ 46 w 47"/>
                <a:gd name="T3" fmla="*/ 46 h 47"/>
                <a:gd name="T4" fmla="*/ 0 w 47"/>
                <a:gd name="T5" fmla="*/ 0 h 47"/>
                <a:gd name="T6" fmla="*/ 0 w 47"/>
                <a:gd name="T7" fmla="*/ 46 h 47"/>
              </a:gdLst>
              <a:ahLst/>
              <a:cxnLst>
                <a:cxn ang="0">
                  <a:pos x="T0" y="T1"/>
                </a:cxn>
                <a:cxn ang="0">
                  <a:pos x="T2" y="T3"/>
                </a:cxn>
                <a:cxn ang="0">
                  <a:pos x="T4" y="T5"/>
                </a:cxn>
                <a:cxn ang="0">
                  <a:pos x="T6" y="T7"/>
                </a:cxn>
              </a:cxnLst>
              <a:rect l="0" t="0" r="r" b="b"/>
              <a:pathLst>
                <a:path w="47" h="47">
                  <a:moveTo>
                    <a:pt x="0" y="46"/>
                  </a:moveTo>
                  <a:lnTo>
                    <a:pt x="46" y="46"/>
                  </a:lnTo>
                  <a:lnTo>
                    <a:pt x="0" y="0"/>
                  </a:lnTo>
                  <a:lnTo>
                    <a:pt x="0" y="4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 name="Freeform 271">
              <a:extLst>
                <a:ext uri="{FF2B5EF4-FFF2-40B4-BE49-F238E27FC236}">
                  <a16:creationId xmlns:a16="http://schemas.microsoft.com/office/drawing/2014/main" id="{D1F96B1D-8C5C-F0C4-AF3C-2F889B478A71}"/>
                </a:ext>
              </a:extLst>
            </p:cNvPr>
            <p:cNvSpPr>
              <a:spLocks noChangeArrowheads="1"/>
            </p:cNvSpPr>
            <p:nvPr/>
          </p:nvSpPr>
          <p:spPr bwMode="auto">
            <a:xfrm>
              <a:off x="1485900" y="731838"/>
              <a:ext cx="17463" cy="19050"/>
            </a:xfrm>
            <a:custGeom>
              <a:avLst/>
              <a:gdLst>
                <a:gd name="T0" fmla="*/ 0 w 47"/>
                <a:gd name="T1" fmla="*/ 51 h 52"/>
                <a:gd name="T2" fmla="*/ 46 w 47"/>
                <a:gd name="T3" fmla="*/ 51 h 52"/>
                <a:gd name="T4" fmla="*/ 0 w 47"/>
                <a:gd name="T5" fmla="*/ 0 h 52"/>
                <a:gd name="T6" fmla="*/ 0 w 47"/>
                <a:gd name="T7" fmla="*/ 51 h 52"/>
              </a:gdLst>
              <a:ahLst/>
              <a:cxnLst>
                <a:cxn ang="0">
                  <a:pos x="T0" y="T1"/>
                </a:cxn>
                <a:cxn ang="0">
                  <a:pos x="T2" y="T3"/>
                </a:cxn>
                <a:cxn ang="0">
                  <a:pos x="T4" y="T5"/>
                </a:cxn>
                <a:cxn ang="0">
                  <a:pos x="T6" y="T7"/>
                </a:cxn>
              </a:cxnLst>
              <a:rect l="0" t="0" r="r" b="b"/>
              <a:pathLst>
                <a:path w="47" h="52">
                  <a:moveTo>
                    <a:pt x="0" y="51"/>
                  </a:moveTo>
                  <a:lnTo>
                    <a:pt x="46" y="51"/>
                  </a:lnTo>
                  <a:lnTo>
                    <a:pt x="0" y="0"/>
                  </a:lnTo>
                  <a:lnTo>
                    <a:pt x="0" y="51"/>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 name="Freeform 272">
              <a:extLst>
                <a:ext uri="{FF2B5EF4-FFF2-40B4-BE49-F238E27FC236}">
                  <a16:creationId xmlns:a16="http://schemas.microsoft.com/office/drawing/2014/main" id="{81269541-B660-81BF-B544-F33F2F77071C}"/>
                </a:ext>
              </a:extLst>
            </p:cNvPr>
            <p:cNvSpPr>
              <a:spLocks noChangeArrowheads="1"/>
            </p:cNvSpPr>
            <p:nvPr/>
          </p:nvSpPr>
          <p:spPr bwMode="auto">
            <a:xfrm>
              <a:off x="1503363" y="731838"/>
              <a:ext cx="19050" cy="19050"/>
            </a:xfrm>
            <a:custGeom>
              <a:avLst/>
              <a:gdLst>
                <a:gd name="T0" fmla="*/ 0 w 52"/>
                <a:gd name="T1" fmla="*/ 0 h 52"/>
                <a:gd name="T2" fmla="*/ 0 w 52"/>
                <a:gd name="T3" fmla="*/ 51 h 52"/>
                <a:gd name="T4" fmla="*/ 51 w 52"/>
                <a:gd name="T5" fmla="*/ 51 h 52"/>
                <a:gd name="T6" fmla="*/ 0 w 52"/>
                <a:gd name="T7" fmla="*/ 0 h 52"/>
              </a:gdLst>
              <a:ahLst/>
              <a:cxnLst>
                <a:cxn ang="0">
                  <a:pos x="T0" y="T1"/>
                </a:cxn>
                <a:cxn ang="0">
                  <a:pos x="T2" y="T3"/>
                </a:cxn>
                <a:cxn ang="0">
                  <a:pos x="T4" y="T5"/>
                </a:cxn>
                <a:cxn ang="0">
                  <a:pos x="T6" y="T7"/>
                </a:cxn>
              </a:cxnLst>
              <a:rect l="0" t="0" r="r" b="b"/>
              <a:pathLst>
                <a:path w="52" h="52">
                  <a:moveTo>
                    <a:pt x="0" y="0"/>
                  </a:moveTo>
                  <a:lnTo>
                    <a:pt x="0" y="51"/>
                  </a:lnTo>
                  <a:lnTo>
                    <a:pt x="51" y="51"/>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 name="Freeform 273">
              <a:extLst>
                <a:ext uri="{FF2B5EF4-FFF2-40B4-BE49-F238E27FC236}">
                  <a16:creationId xmlns:a16="http://schemas.microsoft.com/office/drawing/2014/main" id="{3D9CA04B-0BC3-17B7-34F1-90ACF9F99F8E}"/>
                </a:ext>
              </a:extLst>
            </p:cNvPr>
            <p:cNvSpPr>
              <a:spLocks noChangeArrowheads="1"/>
            </p:cNvSpPr>
            <p:nvPr/>
          </p:nvSpPr>
          <p:spPr bwMode="auto">
            <a:xfrm>
              <a:off x="1520825" y="731838"/>
              <a:ext cx="17463" cy="19050"/>
            </a:xfrm>
            <a:custGeom>
              <a:avLst/>
              <a:gdLst>
                <a:gd name="T0" fmla="*/ 0 w 47"/>
                <a:gd name="T1" fmla="*/ 0 h 52"/>
                <a:gd name="T2" fmla="*/ 0 w 47"/>
                <a:gd name="T3" fmla="*/ 51 h 52"/>
                <a:gd name="T4" fmla="*/ 46 w 47"/>
                <a:gd name="T5" fmla="*/ 51 h 52"/>
                <a:gd name="T6" fmla="*/ 0 w 47"/>
                <a:gd name="T7" fmla="*/ 0 h 52"/>
              </a:gdLst>
              <a:ahLst/>
              <a:cxnLst>
                <a:cxn ang="0">
                  <a:pos x="T0" y="T1"/>
                </a:cxn>
                <a:cxn ang="0">
                  <a:pos x="T2" y="T3"/>
                </a:cxn>
                <a:cxn ang="0">
                  <a:pos x="T4" y="T5"/>
                </a:cxn>
                <a:cxn ang="0">
                  <a:pos x="T6" y="T7"/>
                </a:cxn>
              </a:cxnLst>
              <a:rect l="0" t="0" r="r" b="b"/>
              <a:pathLst>
                <a:path w="47" h="52">
                  <a:moveTo>
                    <a:pt x="0" y="0"/>
                  </a:moveTo>
                  <a:lnTo>
                    <a:pt x="0" y="51"/>
                  </a:lnTo>
                  <a:lnTo>
                    <a:pt x="46" y="51"/>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 name="Freeform 274">
              <a:extLst>
                <a:ext uri="{FF2B5EF4-FFF2-40B4-BE49-F238E27FC236}">
                  <a16:creationId xmlns:a16="http://schemas.microsoft.com/office/drawing/2014/main" id="{A38D3E23-1A19-C786-03DC-25F60CCCA9DF}"/>
                </a:ext>
              </a:extLst>
            </p:cNvPr>
            <p:cNvSpPr>
              <a:spLocks noChangeArrowheads="1"/>
            </p:cNvSpPr>
            <p:nvPr/>
          </p:nvSpPr>
          <p:spPr bwMode="auto">
            <a:xfrm>
              <a:off x="1538288" y="715963"/>
              <a:ext cx="19050" cy="17462"/>
            </a:xfrm>
            <a:custGeom>
              <a:avLst/>
              <a:gdLst>
                <a:gd name="T0" fmla="*/ 0 w 52"/>
                <a:gd name="T1" fmla="*/ 46 h 47"/>
                <a:gd name="T2" fmla="*/ 51 w 52"/>
                <a:gd name="T3" fmla="*/ 46 h 47"/>
                <a:gd name="T4" fmla="*/ 0 w 52"/>
                <a:gd name="T5" fmla="*/ 0 h 47"/>
                <a:gd name="T6" fmla="*/ 0 w 52"/>
                <a:gd name="T7" fmla="*/ 46 h 47"/>
              </a:gdLst>
              <a:ahLst/>
              <a:cxnLst>
                <a:cxn ang="0">
                  <a:pos x="T0" y="T1"/>
                </a:cxn>
                <a:cxn ang="0">
                  <a:pos x="T2" y="T3"/>
                </a:cxn>
                <a:cxn ang="0">
                  <a:pos x="T4" y="T5"/>
                </a:cxn>
                <a:cxn ang="0">
                  <a:pos x="T6" y="T7"/>
                </a:cxn>
              </a:cxnLst>
              <a:rect l="0" t="0" r="r" b="b"/>
              <a:pathLst>
                <a:path w="52" h="47">
                  <a:moveTo>
                    <a:pt x="0" y="46"/>
                  </a:moveTo>
                  <a:lnTo>
                    <a:pt x="51" y="46"/>
                  </a:lnTo>
                  <a:lnTo>
                    <a:pt x="0" y="0"/>
                  </a:lnTo>
                  <a:lnTo>
                    <a:pt x="0" y="46"/>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 name="Freeform 275">
              <a:extLst>
                <a:ext uri="{FF2B5EF4-FFF2-40B4-BE49-F238E27FC236}">
                  <a16:creationId xmlns:a16="http://schemas.microsoft.com/office/drawing/2014/main" id="{FDA6AA2B-1889-038C-4707-944F4FD23222}"/>
                </a:ext>
              </a:extLst>
            </p:cNvPr>
            <p:cNvSpPr>
              <a:spLocks noChangeArrowheads="1"/>
            </p:cNvSpPr>
            <p:nvPr/>
          </p:nvSpPr>
          <p:spPr bwMode="auto">
            <a:xfrm>
              <a:off x="1555750" y="715963"/>
              <a:ext cx="17463" cy="17462"/>
            </a:xfrm>
            <a:custGeom>
              <a:avLst/>
              <a:gdLst>
                <a:gd name="T0" fmla="*/ 0 w 48"/>
                <a:gd name="T1" fmla="*/ 46 h 47"/>
                <a:gd name="T2" fmla="*/ 47 w 48"/>
                <a:gd name="T3" fmla="*/ 46 h 47"/>
                <a:gd name="T4" fmla="*/ 0 w 48"/>
                <a:gd name="T5" fmla="*/ 0 h 47"/>
                <a:gd name="T6" fmla="*/ 0 w 48"/>
                <a:gd name="T7" fmla="*/ 46 h 47"/>
              </a:gdLst>
              <a:ahLst/>
              <a:cxnLst>
                <a:cxn ang="0">
                  <a:pos x="T0" y="T1"/>
                </a:cxn>
                <a:cxn ang="0">
                  <a:pos x="T2" y="T3"/>
                </a:cxn>
                <a:cxn ang="0">
                  <a:pos x="T4" y="T5"/>
                </a:cxn>
                <a:cxn ang="0">
                  <a:pos x="T6" y="T7"/>
                </a:cxn>
              </a:cxnLst>
              <a:rect l="0" t="0" r="r" b="b"/>
              <a:pathLst>
                <a:path w="48" h="47">
                  <a:moveTo>
                    <a:pt x="0" y="46"/>
                  </a:moveTo>
                  <a:lnTo>
                    <a:pt x="47" y="46"/>
                  </a:lnTo>
                  <a:lnTo>
                    <a:pt x="0" y="0"/>
                  </a:lnTo>
                  <a:lnTo>
                    <a:pt x="0" y="4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 name="Freeform 276">
              <a:extLst>
                <a:ext uri="{FF2B5EF4-FFF2-40B4-BE49-F238E27FC236}">
                  <a16:creationId xmlns:a16="http://schemas.microsoft.com/office/drawing/2014/main" id="{19AFD7BF-E655-95DD-9975-C51E2596F729}"/>
                </a:ext>
              </a:extLst>
            </p:cNvPr>
            <p:cNvSpPr>
              <a:spLocks noChangeArrowheads="1"/>
            </p:cNvSpPr>
            <p:nvPr/>
          </p:nvSpPr>
          <p:spPr bwMode="auto">
            <a:xfrm>
              <a:off x="1573213" y="715963"/>
              <a:ext cx="17462" cy="17462"/>
            </a:xfrm>
            <a:custGeom>
              <a:avLst/>
              <a:gdLst>
                <a:gd name="T0" fmla="*/ 0 w 47"/>
                <a:gd name="T1" fmla="*/ 46 h 47"/>
                <a:gd name="T2" fmla="*/ 46 w 47"/>
                <a:gd name="T3" fmla="*/ 46 h 47"/>
                <a:gd name="T4" fmla="*/ 0 w 47"/>
                <a:gd name="T5" fmla="*/ 0 h 47"/>
                <a:gd name="T6" fmla="*/ 0 w 47"/>
                <a:gd name="T7" fmla="*/ 46 h 47"/>
              </a:gdLst>
              <a:ahLst/>
              <a:cxnLst>
                <a:cxn ang="0">
                  <a:pos x="T0" y="T1"/>
                </a:cxn>
                <a:cxn ang="0">
                  <a:pos x="T2" y="T3"/>
                </a:cxn>
                <a:cxn ang="0">
                  <a:pos x="T4" y="T5"/>
                </a:cxn>
                <a:cxn ang="0">
                  <a:pos x="T6" y="T7"/>
                </a:cxn>
              </a:cxnLst>
              <a:rect l="0" t="0" r="r" b="b"/>
              <a:pathLst>
                <a:path w="47" h="47">
                  <a:moveTo>
                    <a:pt x="0" y="46"/>
                  </a:moveTo>
                  <a:lnTo>
                    <a:pt x="46" y="46"/>
                  </a:lnTo>
                  <a:lnTo>
                    <a:pt x="0" y="0"/>
                  </a:lnTo>
                  <a:lnTo>
                    <a:pt x="0" y="46"/>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 name="Freeform 277">
              <a:extLst>
                <a:ext uri="{FF2B5EF4-FFF2-40B4-BE49-F238E27FC236}">
                  <a16:creationId xmlns:a16="http://schemas.microsoft.com/office/drawing/2014/main" id="{74762C39-9480-B110-62F8-6EBF2B705353}"/>
                </a:ext>
              </a:extLst>
            </p:cNvPr>
            <p:cNvSpPr>
              <a:spLocks noChangeArrowheads="1"/>
            </p:cNvSpPr>
            <p:nvPr/>
          </p:nvSpPr>
          <p:spPr bwMode="auto">
            <a:xfrm>
              <a:off x="1538288" y="731838"/>
              <a:ext cx="19050" cy="19050"/>
            </a:xfrm>
            <a:custGeom>
              <a:avLst/>
              <a:gdLst>
                <a:gd name="T0" fmla="*/ 0 w 52"/>
                <a:gd name="T1" fmla="*/ 51 h 52"/>
                <a:gd name="T2" fmla="*/ 51 w 52"/>
                <a:gd name="T3" fmla="*/ 51 h 52"/>
                <a:gd name="T4" fmla="*/ 0 w 52"/>
                <a:gd name="T5" fmla="*/ 0 h 52"/>
                <a:gd name="T6" fmla="*/ 0 w 52"/>
                <a:gd name="T7" fmla="*/ 51 h 52"/>
              </a:gdLst>
              <a:ahLst/>
              <a:cxnLst>
                <a:cxn ang="0">
                  <a:pos x="T0" y="T1"/>
                </a:cxn>
                <a:cxn ang="0">
                  <a:pos x="T2" y="T3"/>
                </a:cxn>
                <a:cxn ang="0">
                  <a:pos x="T4" y="T5"/>
                </a:cxn>
                <a:cxn ang="0">
                  <a:pos x="T6" y="T7"/>
                </a:cxn>
              </a:cxnLst>
              <a:rect l="0" t="0" r="r" b="b"/>
              <a:pathLst>
                <a:path w="52" h="52">
                  <a:moveTo>
                    <a:pt x="0" y="51"/>
                  </a:moveTo>
                  <a:lnTo>
                    <a:pt x="51" y="51"/>
                  </a:lnTo>
                  <a:lnTo>
                    <a:pt x="0" y="0"/>
                  </a:lnTo>
                  <a:lnTo>
                    <a:pt x="0" y="51"/>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 name="Freeform 278">
              <a:extLst>
                <a:ext uri="{FF2B5EF4-FFF2-40B4-BE49-F238E27FC236}">
                  <a16:creationId xmlns:a16="http://schemas.microsoft.com/office/drawing/2014/main" id="{0B9C29C3-0262-0AA2-E9BC-B18E4078D302}"/>
                </a:ext>
              </a:extLst>
            </p:cNvPr>
            <p:cNvSpPr>
              <a:spLocks noChangeArrowheads="1"/>
            </p:cNvSpPr>
            <p:nvPr/>
          </p:nvSpPr>
          <p:spPr bwMode="auto">
            <a:xfrm>
              <a:off x="1555750" y="731838"/>
              <a:ext cx="17463" cy="19050"/>
            </a:xfrm>
            <a:custGeom>
              <a:avLst/>
              <a:gdLst>
                <a:gd name="T0" fmla="*/ 0 w 48"/>
                <a:gd name="T1" fmla="*/ 0 h 52"/>
                <a:gd name="T2" fmla="*/ 0 w 48"/>
                <a:gd name="T3" fmla="*/ 51 h 52"/>
                <a:gd name="T4" fmla="*/ 47 w 48"/>
                <a:gd name="T5" fmla="*/ 51 h 52"/>
                <a:gd name="T6" fmla="*/ 0 w 48"/>
                <a:gd name="T7" fmla="*/ 0 h 52"/>
              </a:gdLst>
              <a:ahLst/>
              <a:cxnLst>
                <a:cxn ang="0">
                  <a:pos x="T0" y="T1"/>
                </a:cxn>
                <a:cxn ang="0">
                  <a:pos x="T2" y="T3"/>
                </a:cxn>
                <a:cxn ang="0">
                  <a:pos x="T4" y="T5"/>
                </a:cxn>
                <a:cxn ang="0">
                  <a:pos x="T6" y="T7"/>
                </a:cxn>
              </a:cxnLst>
              <a:rect l="0" t="0" r="r" b="b"/>
              <a:pathLst>
                <a:path w="48" h="52">
                  <a:moveTo>
                    <a:pt x="0" y="0"/>
                  </a:moveTo>
                  <a:lnTo>
                    <a:pt x="0" y="51"/>
                  </a:lnTo>
                  <a:lnTo>
                    <a:pt x="47" y="51"/>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 name="Freeform 279">
              <a:extLst>
                <a:ext uri="{FF2B5EF4-FFF2-40B4-BE49-F238E27FC236}">
                  <a16:creationId xmlns:a16="http://schemas.microsoft.com/office/drawing/2014/main" id="{8DEACF00-E76A-6EC0-814C-44B8A15E7511}"/>
                </a:ext>
              </a:extLst>
            </p:cNvPr>
            <p:cNvSpPr>
              <a:spLocks noChangeArrowheads="1"/>
            </p:cNvSpPr>
            <p:nvPr/>
          </p:nvSpPr>
          <p:spPr bwMode="auto">
            <a:xfrm>
              <a:off x="1573213" y="731838"/>
              <a:ext cx="17462" cy="19050"/>
            </a:xfrm>
            <a:custGeom>
              <a:avLst/>
              <a:gdLst>
                <a:gd name="T0" fmla="*/ 0 w 47"/>
                <a:gd name="T1" fmla="*/ 0 h 52"/>
                <a:gd name="T2" fmla="*/ 0 w 47"/>
                <a:gd name="T3" fmla="*/ 51 h 52"/>
                <a:gd name="T4" fmla="*/ 46 w 47"/>
                <a:gd name="T5" fmla="*/ 51 h 52"/>
                <a:gd name="T6" fmla="*/ 0 w 47"/>
                <a:gd name="T7" fmla="*/ 0 h 52"/>
              </a:gdLst>
              <a:ahLst/>
              <a:cxnLst>
                <a:cxn ang="0">
                  <a:pos x="T0" y="T1"/>
                </a:cxn>
                <a:cxn ang="0">
                  <a:pos x="T2" y="T3"/>
                </a:cxn>
                <a:cxn ang="0">
                  <a:pos x="T4" y="T5"/>
                </a:cxn>
                <a:cxn ang="0">
                  <a:pos x="T6" y="T7"/>
                </a:cxn>
              </a:cxnLst>
              <a:rect l="0" t="0" r="r" b="b"/>
              <a:pathLst>
                <a:path w="47" h="52">
                  <a:moveTo>
                    <a:pt x="0" y="0"/>
                  </a:moveTo>
                  <a:lnTo>
                    <a:pt x="0" y="51"/>
                  </a:lnTo>
                  <a:lnTo>
                    <a:pt x="46" y="51"/>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 name="Freeform 280">
              <a:extLst>
                <a:ext uri="{FF2B5EF4-FFF2-40B4-BE49-F238E27FC236}">
                  <a16:creationId xmlns:a16="http://schemas.microsoft.com/office/drawing/2014/main" id="{E79287F0-DA2D-D5B3-EBED-873B696811A1}"/>
                </a:ext>
              </a:extLst>
            </p:cNvPr>
            <p:cNvSpPr>
              <a:spLocks noChangeArrowheads="1"/>
            </p:cNvSpPr>
            <p:nvPr/>
          </p:nvSpPr>
          <p:spPr bwMode="auto">
            <a:xfrm>
              <a:off x="1589088" y="715963"/>
              <a:ext cx="19050" cy="17462"/>
            </a:xfrm>
            <a:custGeom>
              <a:avLst/>
              <a:gdLst>
                <a:gd name="T0" fmla="*/ 0 w 52"/>
                <a:gd name="T1" fmla="*/ 46 h 47"/>
                <a:gd name="T2" fmla="*/ 51 w 52"/>
                <a:gd name="T3" fmla="*/ 46 h 47"/>
                <a:gd name="T4" fmla="*/ 0 w 52"/>
                <a:gd name="T5" fmla="*/ 0 h 47"/>
                <a:gd name="T6" fmla="*/ 0 w 52"/>
                <a:gd name="T7" fmla="*/ 46 h 47"/>
              </a:gdLst>
              <a:ahLst/>
              <a:cxnLst>
                <a:cxn ang="0">
                  <a:pos x="T0" y="T1"/>
                </a:cxn>
                <a:cxn ang="0">
                  <a:pos x="T2" y="T3"/>
                </a:cxn>
                <a:cxn ang="0">
                  <a:pos x="T4" y="T5"/>
                </a:cxn>
                <a:cxn ang="0">
                  <a:pos x="T6" y="T7"/>
                </a:cxn>
              </a:cxnLst>
              <a:rect l="0" t="0" r="r" b="b"/>
              <a:pathLst>
                <a:path w="52" h="47">
                  <a:moveTo>
                    <a:pt x="0" y="46"/>
                  </a:moveTo>
                  <a:lnTo>
                    <a:pt x="51" y="46"/>
                  </a:lnTo>
                  <a:lnTo>
                    <a:pt x="0" y="0"/>
                  </a:lnTo>
                  <a:lnTo>
                    <a:pt x="0" y="4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 name="Freeform 281">
              <a:extLst>
                <a:ext uri="{FF2B5EF4-FFF2-40B4-BE49-F238E27FC236}">
                  <a16:creationId xmlns:a16="http://schemas.microsoft.com/office/drawing/2014/main" id="{DDD8E71F-8624-2918-49A5-24D4D011F193}"/>
                </a:ext>
              </a:extLst>
            </p:cNvPr>
            <p:cNvSpPr>
              <a:spLocks noChangeArrowheads="1"/>
            </p:cNvSpPr>
            <p:nvPr/>
          </p:nvSpPr>
          <p:spPr bwMode="auto">
            <a:xfrm>
              <a:off x="1608138" y="715963"/>
              <a:ext cx="17462" cy="17462"/>
            </a:xfrm>
            <a:custGeom>
              <a:avLst/>
              <a:gdLst>
                <a:gd name="T0" fmla="*/ 0 w 47"/>
                <a:gd name="T1" fmla="*/ 46 h 47"/>
                <a:gd name="T2" fmla="*/ 46 w 47"/>
                <a:gd name="T3" fmla="*/ 46 h 47"/>
                <a:gd name="T4" fmla="*/ 0 w 47"/>
                <a:gd name="T5" fmla="*/ 0 h 47"/>
                <a:gd name="T6" fmla="*/ 0 w 47"/>
                <a:gd name="T7" fmla="*/ 46 h 47"/>
              </a:gdLst>
              <a:ahLst/>
              <a:cxnLst>
                <a:cxn ang="0">
                  <a:pos x="T0" y="T1"/>
                </a:cxn>
                <a:cxn ang="0">
                  <a:pos x="T2" y="T3"/>
                </a:cxn>
                <a:cxn ang="0">
                  <a:pos x="T4" y="T5"/>
                </a:cxn>
                <a:cxn ang="0">
                  <a:pos x="T6" y="T7"/>
                </a:cxn>
              </a:cxnLst>
              <a:rect l="0" t="0" r="r" b="b"/>
              <a:pathLst>
                <a:path w="47" h="47">
                  <a:moveTo>
                    <a:pt x="0" y="46"/>
                  </a:moveTo>
                  <a:lnTo>
                    <a:pt x="46" y="46"/>
                  </a:lnTo>
                  <a:lnTo>
                    <a:pt x="0" y="0"/>
                  </a:lnTo>
                  <a:lnTo>
                    <a:pt x="0" y="46"/>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 name="Freeform 282">
              <a:extLst>
                <a:ext uri="{FF2B5EF4-FFF2-40B4-BE49-F238E27FC236}">
                  <a16:creationId xmlns:a16="http://schemas.microsoft.com/office/drawing/2014/main" id="{66F33FA8-1156-E4C3-62E5-28A2B5A08474}"/>
                </a:ext>
              </a:extLst>
            </p:cNvPr>
            <p:cNvSpPr>
              <a:spLocks noChangeArrowheads="1"/>
            </p:cNvSpPr>
            <p:nvPr/>
          </p:nvSpPr>
          <p:spPr bwMode="auto">
            <a:xfrm>
              <a:off x="1624013" y="715963"/>
              <a:ext cx="19050" cy="17462"/>
            </a:xfrm>
            <a:custGeom>
              <a:avLst/>
              <a:gdLst>
                <a:gd name="T0" fmla="*/ 0 w 52"/>
                <a:gd name="T1" fmla="*/ 46 h 47"/>
                <a:gd name="T2" fmla="*/ 51 w 52"/>
                <a:gd name="T3" fmla="*/ 46 h 47"/>
                <a:gd name="T4" fmla="*/ 0 w 52"/>
                <a:gd name="T5" fmla="*/ 0 h 47"/>
                <a:gd name="T6" fmla="*/ 0 w 52"/>
                <a:gd name="T7" fmla="*/ 46 h 47"/>
              </a:gdLst>
              <a:ahLst/>
              <a:cxnLst>
                <a:cxn ang="0">
                  <a:pos x="T0" y="T1"/>
                </a:cxn>
                <a:cxn ang="0">
                  <a:pos x="T2" y="T3"/>
                </a:cxn>
                <a:cxn ang="0">
                  <a:pos x="T4" y="T5"/>
                </a:cxn>
                <a:cxn ang="0">
                  <a:pos x="T6" y="T7"/>
                </a:cxn>
              </a:cxnLst>
              <a:rect l="0" t="0" r="r" b="b"/>
              <a:pathLst>
                <a:path w="52" h="47">
                  <a:moveTo>
                    <a:pt x="0" y="46"/>
                  </a:moveTo>
                  <a:lnTo>
                    <a:pt x="51" y="46"/>
                  </a:lnTo>
                  <a:lnTo>
                    <a:pt x="0" y="0"/>
                  </a:lnTo>
                  <a:lnTo>
                    <a:pt x="0" y="4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 name="Freeform 283">
              <a:extLst>
                <a:ext uri="{FF2B5EF4-FFF2-40B4-BE49-F238E27FC236}">
                  <a16:creationId xmlns:a16="http://schemas.microsoft.com/office/drawing/2014/main" id="{F997D00C-7EEA-7DEB-5CF1-10233FFFF280}"/>
                </a:ext>
              </a:extLst>
            </p:cNvPr>
            <p:cNvSpPr>
              <a:spLocks noChangeArrowheads="1"/>
            </p:cNvSpPr>
            <p:nvPr/>
          </p:nvSpPr>
          <p:spPr bwMode="auto">
            <a:xfrm>
              <a:off x="1589088" y="731838"/>
              <a:ext cx="19050" cy="19050"/>
            </a:xfrm>
            <a:custGeom>
              <a:avLst/>
              <a:gdLst>
                <a:gd name="T0" fmla="*/ 0 w 52"/>
                <a:gd name="T1" fmla="*/ 51 h 52"/>
                <a:gd name="T2" fmla="*/ 51 w 52"/>
                <a:gd name="T3" fmla="*/ 51 h 52"/>
                <a:gd name="T4" fmla="*/ 0 w 52"/>
                <a:gd name="T5" fmla="*/ 0 h 52"/>
                <a:gd name="T6" fmla="*/ 0 w 52"/>
                <a:gd name="T7" fmla="*/ 51 h 52"/>
              </a:gdLst>
              <a:ahLst/>
              <a:cxnLst>
                <a:cxn ang="0">
                  <a:pos x="T0" y="T1"/>
                </a:cxn>
                <a:cxn ang="0">
                  <a:pos x="T2" y="T3"/>
                </a:cxn>
                <a:cxn ang="0">
                  <a:pos x="T4" y="T5"/>
                </a:cxn>
                <a:cxn ang="0">
                  <a:pos x="T6" y="T7"/>
                </a:cxn>
              </a:cxnLst>
              <a:rect l="0" t="0" r="r" b="b"/>
              <a:pathLst>
                <a:path w="52" h="52">
                  <a:moveTo>
                    <a:pt x="0" y="51"/>
                  </a:moveTo>
                  <a:lnTo>
                    <a:pt x="51" y="51"/>
                  </a:lnTo>
                  <a:lnTo>
                    <a:pt x="0" y="0"/>
                  </a:lnTo>
                  <a:lnTo>
                    <a:pt x="0" y="51"/>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 name="Freeform 284">
              <a:extLst>
                <a:ext uri="{FF2B5EF4-FFF2-40B4-BE49-F238E27FC236}">
                  <a16:creationId xmlns:a16="http://schemas.microsoft.com/office/drawing/2014/main" id="{E3076CD2-486C-0CB7-99BB-C3D27860A1BC}"/>
                </a:ext>
              </a:extLst>
            </p:cNvPr>
            <p:cNvSpPr>
              <a:spLocks noChangeArrowheads="1"/>
            </p:cNvSpPr>
            <p:nvPr/>
          </p:nvSpPr>
          <p:spPr bwMode="auto">
            <a:xfrm>
              <a:off x="1608138" y="731838"/>
              <a:ext cx="17462" cy="19050"/>
            </a:xfrm>
            <a:custGeom>
              <a:avLst/>
              <a:gdLst>
                <a:gd name="T0" fmla="*/ 0 w 47"/>
                <a:gd name="T1" fmla="*/ 0 h 52"/>
                <a:gd name="T2" fmla="*/ 0 w 47"/>
                <a:gd name="T3" fmla="*/ 51 h 52"/>
                <a:gd name="T4" fmla="*/ 46 w 47"/>
                <a:gd name="T5" fmla="*/ 51 h 52"/>
                <a:gd name="T6" fmla="*/ 0 w 47"/>
                <a:gd name="T7" fmla="*/ 0 h 52"/>
              </a:gdLst>
              <a:ahLst/>
              <a:cxnLst>
                <a:cxn ang="0">
                  <a:pos x="T0" y="T1"/>
                </a:cxn>
                <a:cxn ang="0">
                  <a:pos x="T2" y="T3"/>
                </a:cxn>
                <a:cxn ang="0">
                  <a:pos x="T4" y="T5"/>
                </a:cxn>
                <a:cxn ang="0">
                  <a:pos x="T6" y="T7"/>
                </a:cxn>
              </a:cxnLst>
              <a:rect l="0" t="0" r="r" b="b"/>
              <a:pathLst>
                <a:path w="47" h="52">
                  <a:moveTo>
                    <a:pt x="0" y="0"/>
                  </a:moveTo>
                  <a:lnTo>
                    <a:pt x="0" y="51"/>
                  </a:lnTo>
                  <a:lnTo>
                    <a:pt x="46" y="51"/>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 name="Freeform 285">
              <a:extLst>
                <a:ext uri="{FF2B5EF4-FFF2-40B4-BE49-F238E27FC236}">
                  <a16:creationId xmlns:a16="http://schemas.microsoft.com/office/drawing/2014/main" id="{4ED93B90-0FAF-DB42-D6AE-0ADE06941CC9}"/>
                </a:ext>
              </a:extLst>
            </p:cNvPr>
            <p:cNvSpPr>
              <a:spLocks noChangeArrowheads="1"/>
            </p:cNvSpPr>
            <p:nvPr/>
          </p:nvSpPr>
          <p:spPr bwMode="auto">
            <a:xfrm>
              <a:off x="1624013" y="731838"/>
              <a:ext cx="19050" cy="19050"/>
            </a:xfrm>
            <a:custGeom>
              <a:avLst/>
              <a:gdLst>
                <a:gd name="T0" fmla="*/ 0 w 52"/>
                <a:gd name="T1" fmla="*/ 0 h 52"/>
                <a:gd name="T2" fmla="*/ 0 w 52"/>
                <a:gd name="T3" fmla="*/ 51 h 52"/>
                <a:gd name="T4" fmla="*/ 51 w 52"/>
                <a:gd name="T5" fmla="*/ 51 h 52"/>
                <a:gd name="T6" fmla="*/ 0 w 52"/>
                <a:gd name="T7" fmla="*/ 0 h 52"/>
              </a:gdLst>
              <a:ahLst/>
              <a:cxnLst>
                <a:cxn ang="0">
                  <a:pos x="T0" y="T1"/>
                </a:cxn>
                <a:cxn ang="0">
                  <a:pos x="T2" y="T3"/>
                </a:cxn>
                <a:cxn ang="0">
                  <a:pos x="T4" y="T5"/>
                </a:cxn>
                <a:cxn ang="0">
                  <a:pos x="T6" y="T7"/>
                </a:cxn>
              </a:cxnLst>
              <a:rect l="0" t="0" r="r" b="b"/>
              <a:pathLst>
                <a:path w="52" h="52">
                  <a:moveTo>
                    <a:pt x="0" y="0"/>
                  </a:moveTo>
                  <a:lnTo>
                    <a:pt x="0" y="51"/>
                  </a:lnTo>
                  <a:lnTo>
                    <a:pt x="51" y="51"/>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 name="Freeform 286">
              <a:extLst>
                <a:ext uri="{FF2B5EF4-FFF2-40B4-BE49-F238E27FC236}">
                  <a16:creationId xmlns:a16="http://schemas.microsoft.com/office/drawing/2014/main" id="{024CAA43-B0C3-3A69-B138-98ABA57AE81A}"/>
                </a:ext>
              </a:extLst>
            </p:cNvPr>
            <p:cNvSpPr>
              <a:spLocks noChangeArrowheads="1"/>
            </p:cNvSpPr>
            <p:nvPr/>
          </p:nvSpPr>
          <p:spPr bwMode="auto">
            <a:xfrm>
              <a:off x="1485900" y="750888"/>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 name="Freeform 287">
              <a:extLst>
                <a:ext uri="{FF2B5EF4-FFF2-40B4-BE49-F238E27FC236}">
                  <a16:creationId xmlns:a16="http://schemas.microsoft.com/office/drawing/2014/main" id="{0FF65463-CC87-5A58-DB85-35165F578EBA}"/>
                </a:ext>
              </a:extLst>
            </p:cNvPr>
            <p:cNvSpPr>
              <a:spLocks noChangeArrowheads="1"/>
            </p:cNvSpPr>
            <p:nvPr/>
          </p:nvSpPr>
          <p:spPr bwMode="auto">
            <a:xfrm>
              <a:off x="1503363" y="75088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 name="Freeform 288">
              <a:extLst>
                <a:ext uri="{FF2B5EF4-FFF2-40B4-BE49-F238E27FC236}">
                  <a16:creationId xmlns:a16="http://schemas.microsoft.com/office/drawing/2014/main" id="{BC14CFBE-3D60-032B-FA95-F22C7C0140AE}"/>
                </a:ext>
              </a:extLst>
            </p:cNvPr>
            <p:cNvSpPr>
              <a:spLocks noChangeArrowheads="1"/>
            </p:cNvSpPr>
            <p:nvPr/>
          </p:nvSpPr>
          <p:spPr bwMode="auto">
            <a:xfrm>
              <a:off x="1520825" y="750888"/>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 name="Freeform 289">
              <a:extLst>
                <a:ext uri="{FF2B5EF4-FFF2-40B4-BE49-F238E27FC236}">
                  <a16:creationId xmlns:a16="http://schemas.microsoft.com/office/drawing/2014/main" id="{14B86AF8-8F00-9C6F-FDA5-2416DC11B072}"/>
                </a:ext>
              </a:extLst>
            </p:cNvPr>
            <p:cNvSpPr>
              <a:spLocks noChangeArrowheads="1"/>
            </p:cNvSpPr>
            <p:nvPr/>
          </p:nvSpPr>
          <p:spPr bwMode="auto">
            <a:xfrm>
              <a:off x="1485900" y="768350"/>
              <a:ext cx="17463" cy="19050"/>
            </a:xfrm>
            <a:custGeom>
              <a:avLst/>
              <a:gdLst>
                <a:gd name="T0" fmla="*/ 0 w 47"/>
                <a:gd name="T1" fmla="*/ 50 h 51"/>
                <a:gd name="T2" fmla="*/ 46 w 47"/>
                <a:gd name="T3" fmla="*/ 50 h 51"/>
                <a:gd name="T4" fmla="*/ 0 w 47"/>
                <a:gd name="T5" fmla="*/ 0 h 51"/>
                <a:gd name="T6" fmla="*/ 0 w 47"/>
                <a:gd name="T7" fmla="*/ 50 h 51"/>
              </a:gdLst>
              <a:ahLst/>
              <a:cxnLst>
                <a:cxn ang="0">
                  <a:pos x="T0" y="T1"/>
                </a:cxn>
                <a:cxn ang="0">
                  <a:pos x="T2" y="T3"/>
                </a:cxn>
                <a:cxn ang="0">
                  <a:pos x="T4" y="T5"/>
                </a:cxn>
                <a:cxn ang="0">
                  <a:pos x="T6" y="T7"/>
                </a:cxn>
              </a:cxnLst>
              <a:rect l="0" t="0" r="r" b="b"/>
              <a:pathLst>
                <a:path w="47" h="51">
                  <a:moveTo>
                    <a:pt x="0" y="50"/>
                  </a:moveTo>
                  <a:lnTo>
                    <a:pt x="46"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 name="Freeform 290">
              <a:extLst>
                <a:ext uri="{FF2B5EF4-FFF2-40B4-BE49-F238E27FC236}">
                  <a16:creationId xmlns:a16="http://schemas.microsoft.com/office/drawing/2014/main" id="{C0C2805C-A0B1-CD26-9FAA-8A79AD772CD7}"/>
                </a:ext>
              </a:extLst>
            </p:cNvPr>
            <p:cNvSpPr>
              <a:spLocks noChangeArrowheads="1"/>
            </p:cNvSpPr>
            <p:nvPr/>
          </p:nvSpPr>
          <p:spPr bwMode="auto">
            <a:xfrm>
              <a:off x="1503363" y="768350"/>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 name="Freeform 291">
              <a:extLst>
                <a:ext uri="{FF2B5EF4-FFF2-40B4-BE49-F238E27FC236}">
                  <a16:creationId xmlns:a16="http://schemas.microsoft.com/office/drawing/2014/main" id="{5646CD75-9FC1-1630-BC70-95D2FDF95663}"/>
                </a:ext>
              </a:extLst>
            </p:cNvPr>
            <p:cNvSpPr>
              <a:spLocks noChangeArrowheads="1"/>
            </p:cNvSpPr>
            <p:nvPr/>
          </p:nvSpPr>
          <p:spPr bwMode="auto">
            <a:xfrm>
              <a:off x="1520825" y="768350"/>
              <a:ext cx="17463"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 name="Freeform 292">
              <a:extLst>
                <a:ext uri="{FF2B5EF4-FFF2-40B4-BE49-F238E27FC236}">
                  <a16:creationId xmlns:a16="http://schemas.microsoft.com/office/drawing/2014/main" id="{3F210421-4D46-3A9E-838F-8214697007EA}"/>
                </a:ext>
              </a:extLst>
            </p:cNvPr>
            <p:cNvSpPr>
              <a:spLocks noChangeArrowheads="1"/>
            </p:cNvSpPr>
            <p:nvPr/>
          </p:nvSpPr>
          <p:spPr bwMode="auto">
            <a:xfrm>
              <a:off x="1538288" y="75088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 name="Freeform 293">
              <a:extLst>
                <a:ext uri="{FF2B5EF4-FFF2-40B4-BE49-F238E27FC236}">
                  <a16:creationId xmlns:a16="http://schemas.microsoft.com/office/drawing/2014/main" id="{968D6C28-4B98-ECF7-17C2-9F8C64E950E4}"/>
                </a:ext>
              </a:extLst>
            </p:cNvPr>
            <p:cNvSpPr>
              <a:spLocks noChangeArrowheads="1"/>
            </p:cNvSpPr>
            <p:nvPr/>
          </p:nvSpPr>
          <p:spPr bwMode="auto">
            <a:xfrm>
              <a:off x="1555750" y="750888"/>
              <a:ext cx="17463" cy="17462"/>
            </a:xfrm>
            <a:custGeom>
              <a:avLst/>
              <a:gdLst>
                <a:gd name="T0" fmla="*/ 0 w 48"/>
                <a:gd name="T1" fmla="*/ 47 h 48"/>
                <a:gd name="T2" fmla="*/ 47 w 48"/>
                <a:gd name="T3" fmla="*/ 47 h 48"/>
                <a:gd name="T4" fmla="*/ 0 w 48"/>
                <a:gd name="T5" fmla="*/ 0 h 48"/>
                <a:gd name="T6" fmla="*/ 0 w 48"/>
                <a:gd name="T7" fmla="*/ 47 h 48"/>
              </a:gdLst>
              <a:ahLst/>
              <a:cxnLst>
                <a:cxn ang="0">
                  <a:pos x="T0" y="T1"/>
                </a:cxn>
                <a:cxn ang="0">
                  <a:pos x="T2" y="T3"/>
                </a:cxn>
                <a:cxn ang="0">
                  <a:pos x="T4" y="T5"/>
                </a:cxn>
                <a:cxn ang="0">
                  <a:pos x="T6" y="T7"/>
                </a:cxn>
              </a:cxnLst>
              <a:rect l="0" t="0" r="r" b="b"/>
              <a:pathLst>
                <a:path w="48" h="48">
                  <a:moveTo>
                    <a:pt x="0" y="47"/>
                  </a:moveTo>
                  <a:lnTo>
                    <a:pt x="47"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2" name="Freeform 294">
              <a:extLst>
                <a:ext uri="{FF2B5EF4-FFF2-40B4-BE49-F238E27FC236}">
                  <a16:creationId xmlns:a16="http://schemas.microsoft.com/office/drawing/2014/main" id="{E786FD84-8B37-CBFF-EA1F-C12B63AF57B9}"/>
                </a:ext>
              </a:extLst>
            </p:cNvPr>
            <p:cNvSpPr>
              <a:spLocks noChangeArrowheads="1"/>
            </p:cNvSpPr>
            <p:nvPr/>
          </p:nvSpPr>
          <p:spPr bwMode="auto">
            <a:xfrm>
              <a:off x="1573213" y="750888"/>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3" name="Freeform 295">
              <a:extLst>
                <a:ext uri="{FF2B5EF4-FFF2-40B4-BE49-F238E27FC236}">
                  <a16:creationId xmlns:a16="http://schemas.microsoft.com/office/drawing/2014/main" id="{3D9D0955-7A10-C5FD-6D6D-E0452B068131}"/>
                </a:ext>
              </a:extLst>
            </p:cNvPr>
            <p:cNvSpPr>
              <a:spLocks noChangeArrowheads="1"/>
            </p:cNvSpPr>
            <p:nvPr/>
          </p:nvSpPr>
          <p:spPr bwMode="auto">
            <a:xfrm>
              <a:off x="1538288" y="768350"/>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4" name="Freeform 296">
              <a:extLst>
                <a:ext uri="{FF2B5EF4-FFF2-40B4-BE49-F238E27FC236}">
                  <a16:creationId xmlns:a16="http://schemas.microsoft.com/office/drawing/2014/main" id="{EC3BBC3D-170D-57EC-E714-962F08723CCF}"/>
                </a:ext>
              </a:extLst>
            </p:cNvPr>
            <p:cNvSpPr>
              <a:spLocks noChangeArrowheads="1"/>
            </p:cNvSpPr>
            <p:nvPr/>
          </p:nvSpPr>
          <p:spPr bwMode="auto">
            <a:xfrm>
              <a:off x="1555750" y="768350"/>
              <a:ext cx="17463" cy="19050"/>
            </a:xfrm>
            <a:custGeom>
              <a:avLst/>
              <a:gdLst>
                <a:gd name="T0" fmla="*/ 0 w 48"/>
                <a:gd name="T1" fmla="*/ 0 h 51"/>
                <a:gd name="T2" fmla="*/ 0 w 48"/>
                <a:gd name="T3" fmla="*/ 50 h 51"/>
                <a:gd name="T4" fmla="*/ 47 w 48"/>
                <a:gd name="T5" fmla="*/ 50 h 51"/>
                <a:gd name="T6" fmla="*/ 0 w 48"/>
                <a:gd name="T7" fmla="*/ 0 h 51"/>
              </a:gdLst>
              <a:ahLst/>
              <a:cxnLst>
                <a:cxn ang="0">
                  <a:pos x="T0" y="T1"/>
                </a:cxn>
                <a:cxn ang="0">
                  <a:pos x="T2" y="T3"/>
                </a:cxn>
                <a:cxn ang="0">
                  <a:pos x="T4" y="T5"/>
                </a:cxn>
                <a:cxn ang="0">
                  <a:pos x="T6" y="T7"/>
                </a:cxn>
              </a:cxnLst>
              <a:rect l="0" t="0" r="r" b="b"/>
              <a:pathLst>
                <a:path w="48" h="51">
                  <a:moveTo>
                    <a:pt x="0" y="0"/>
                  </a:moveTo>
                  <a:lnTo>
                    <a:pt x="0" y="50"/>
                  </a:lnTo>
                  <a:lnTo>
                    <a:pt x="47"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5" name="Freeform 297">
              <a:extLst>
                <a:ext uri="{FF2B5EF4-FFF2-40B4-BE49-F238E27FC236}">
                  <a16:creationId xmlns:a16="http://schemas.microsoft.com/office/drawing/2014/main" id="{C6A1A078-922F-7D87-49D5-AC60F52E1853}"/>
                </a:ext>
              </a:extLst>
            </p:cNvPr>
            <p:cNvSpPr>
              <a:spLocks noChangeArrowheads="1"/>
            </p:cNvSpPr>
            <p:nvPr/>
          </p:nvSpPr>
          <p:spPr bwMode="auto">
            <a:xfrm>
              <a:off x="1573213" y="768350"/>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6" name="Freeform 298">
              <a:extLst>
                <a:ext uri="{FF2B5EF4-FFF2-40B4-BE49-F238E27FC236}">
                  <a16:creationId xmlns:a16="http://schemas.microsoft.com/office/drawing/2014/main" id="{67270DC1-7F5C-FD46-25F5-A69D1F87554C}"/>
                </a:ext>
              </a:extLst>
            </p:cNvPr>
            <p:cNvSpPr>
              <a:spLocks noChangeArrowheads="1"/>
            </p:cNvSpPr>
            <p:nvPr/>
          </p:nvSpPr>
          <p:spPr bwMode="auto">
            <a:xfrm>
              <a:off x="1589088" y="75088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7" name="Freeform 299">
              <a:extLst>
                <a:ext uri="{FF2B5EF4-FFF2-40B4-BE49-F238E27FC236}">
                  <a16:creationId xmlns:a16="http://schemas.microsoft.com/office/drawing/2014/main" id="{80354655-E14C-F0FB-850A-E709C3D6B604}"/>
                </a:ext>
              </a:extLst>
            </p:cNvPr>
            <p:cNvSpPr>
              <a:spLocks noChangeArrowheads="1"/>
            </p:cNvSpPr>
            <p:nvPr/>
          </p:nvSpPr>
          <p:spPr bwMode="auto">
            <a:xfrm>
              <a:off x="1608138" y="750888"/>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8" name="Freeform 300">
              <a:extLst>
                <a:ext uri="{FF2B5EF4-FFF2-40B4-BE49-F238E27FC236}">
                  <a16:creationId xmlns:a16="http://schemas.microsoft.com/office/drawing/2014/main" id="{CC2F8DC1-2B2C-F2FB-184C-7008459D74FE}"/>
                </a:ext>
              </a:extLst>
            </p:cNvPr>
            <p:cNvSpPr>
              <a:spLocks noChangeArrowheads="1"/>
            </p:cNvSpPr>
            <p:nvPr/>
          </p:nvSpPr>
          <p:spPr bwMode="auto">
            <a:xfrm>
              <a:off x="1624013" y="75088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9" name="Freeform 301">
              <a:extLst>
                <a:ext uri="{FF2B5EF4-FFF2-40B4-BE49-F238E27FC236}">
                  <a16:creationId xmlns:a16="http://schemas.microsoft.com/office/drawing/2014/main" id="{0DB8AA8C-CCD0-73E4-D192-48265FB29980}"/>
                </a:ext>
              </a:extLst>
            </p:cNvPr>
            <p:cNvSpPr>
              <a:spLocks noChangeArrowheads="1"/>
            </p:cNvSpPr>
            <p:nvPr/>
          </p:nvSpPr>
          <p:spPr bwMode="auto">
            <a:xfrm>
              <a:off x="1589088" y="768350"/>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0" name="Freeform 302">
              <a:extLst>
                <a:ext uri="{FF2B5EF4-FFF2-40B4-BE49-F238E27FC236}">
                  <a16:creationId xmlns:a16="http://schemas.microsoft.com/office/drawing/2014/main" id="{F6F54643-D4DF-030C-BA98-DC5BE3C51576}"/>
                </a:ext>
              </a:extLst>
            </p:cNvPr>
            <p:cNvSpPr>
              <a:spLocks noChangeArrowheads="1"/>
            </p:cNvSpPr>
            <p:nvPr/>
          </p:nvSpPr>
          <p:spPr bwMode="auto">
            <a:xfrm>
              <a:off x="1608138" y="768350"/>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1" name="Freeform 303">
              <a:extLst>
                <a:ext uri="{FF2B5EF4-FFF2-40B4-BE49-F238E27FC236}">
                  <a16:creationId xmlns:a16="http://schemas.microsoft.com/office/drawing/2014/main" id="{F053D206-CAE6-811E-81A5-1B9CC59BD1A8}"/>
                </a:ext>
              </a:extLst>
            </p:cNvPr>
            <p:cNvSpPr>
              <a:spLocks noChangeArrowheads="1"/>
            </p:cNvSpPr>
            <p:nvPr/>
          </p:nvSpPr>
          <p:spPr bwMode="auto">
            <a:xfrm>
              <a:off x="1624013" y="768350"/>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2" name="Freeform 304">
              <a:extLst>
                <a:ext uri="{FF2B5EF4-FFF2-40B4-BE49-F238E27FC236}">
                  <a16:creationId xmlns:a16="http://schemas.microsoft.com/office/drawing/2014/main" id="{FAFAD901-3532-E1F5-0C1E-C1B365ABF7CD}"/>
                </a:ext>
              </a:extLst>
            </p:cNvPr>
            <p:cNvSpPr>
              <a:spLocks noChangeArrowheads="1"/>
            </p:cNvSpPr>
            <p:nvPr/>
          </p:nvSpPr>
          <p:spPr bwMode="auto">
            <a:xfrm>
              <a:off x="1485900" y="785813"/>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3" name="Freeform 305">
              <a:extLst>
                <a:ext uri="{FF2B5EF4-FFF2-40B4-BE49-F238E27FC236}">
                  <a16:creationId xmlns:a16="http://schemas.microsoft.com/office/drawing/2014/main" id="{0E63D3CF-70F0-79B1-6FDA-E1682E32BF1B}"/>
                </a:ext>
              </a:extLst>
            </p:cNvPr>
            <p:cNvSpPr>
              <a:spLocks noChangeArrowheads="1"/>
            </p:cNvSpPr>
            <p:nvPr/>
          </p:nvSpPr>
          <p:spPr bwMode="auto">
            <a:xfrm>
              <a:off x="1503363" y="78581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 name="Freeform 306">
              <a:extLst>
                <a:ext uri="{FF2B5EF4-FFF2-40B4-BE49-F238E27FC236}">
                  <a16:creationId xmlns:a16="http://schemas.microsoft.com/office/drawing/2014/main" id="{C1470B4D-0D8F-46AA-F730-94FB3C147D7F}"/>
                </a:ext>
              </a:extLst>
            </p:cNvPr>
            <p:cNvSpPr>
              <a:spLocks noChangeArrowheads="1"/>
            </p:cNvSpPr>
            <p:nvPr/>
          </p:nvSpPr>
          <p:spPr bwMode="auto">
            <a:xfrm>
              <a:off x="1520825" y="785813"/>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 name="Freeform 307">
              <a:extLst>
                <a:ext uri="{FF2B5EF4-FFF2-40B4-BE49-F238E27FC236}">
                  <a16:creationId xmlns:a16="http://schemas.microsoft.com/office/drawing/2014/main" id="{858C565B-AC6A-2FCF-A786-B7B2E63A0C7A}"/>
                </a:ext>
              </a:extLst>
            </p:cNvPr>
            <p:cNvSpPr>
              <a:spLocks noChangeArrowheads="1"/>
            </p:cNvSpPr>
            <p:nvPr/>
          </p:nvSpPr>
          <p:spPr bwMode="auto">
            <a:xfrm>
              <a:off x="1485900" y="803275"/>
              <a:ext cx="17463" cy="19050"/>
            </a:xfrm>
            <a:custGeom>
              <a:avLst/>
              <a:gdLst>
                <a:gd name="T0" fmla="*/ 0 w 47"/>
                <a:gd name="T1" fmla="*/ 50 h 51"/>
                <a:gd name="T2" fmla="*/ 46 w 47"/>
                <a:gd name="T3" fmla="*/ 50 h 51"/>
                <a:gd name="T4" fmla="*/ 0 w 47"/>
                <a:gd name="T5" fmla="*/ 0 h 51"/>
                <a:gd name="T6" fmla="*/ 0 w 47"/>
                <a:gd name="T7" fmla="*/ 50 h 51"/>
              </a:gdLst>
              <a:ahLst/>
              <a:cxnLst>
                <a:cxn ang="0">
                  <a:pos x="T0" y="T1"/>
                </a:cxn>
                <a:cxn ang="0">
                  <a:pos x="T2" y="T3"/>
                </a:cxn>
                <a:cxn ang="0">
                  <a:pos x="T4" y="T5"/>
                </a:cxn>
                <a:cxn ang="0">
                  <a:pos x="T6" y="T7"/>
                </a:cxn>
              </a:cxnLst>
              <a:rect l="0" t="0" r="r" b="b"/>
              <a:pathLst>
                <a:path w="47" h="51">
                  <a:moveTo>
                    <a:pt x="0" y="50"/>
                  </a:moveTo>
                  <a:lnTo>
                    <a:pt x="46"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 name="Freeform 308">
              <a:extLst>
                <a:ext uri="{FF2B5EF4-FFF2-40B4-BE49-F238E27FC236}">
                  <a16:creationId xmlns:a16="http://schemas.microsoft.com/office/drawing/2014/main" id="{C0B1585A-6763-6F44-229F-F79B0C48889B}"/>
                </a:ext>
              </a:extLst>
            </p:cNvPr>
            <p:cNvSpPr>
              <a:spLocks noChangeArrowheads="1"/>
            </p:cNvSpPr>
            <p:nvPr/>
          </p:nvSpPr>
          <p:spPr bwMode="auto">
            <a:xfrm>
              <a:off x="1503363" y="803275"/>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 name="Freeform 309">
              <a:extLst>
                <a:ext uri="{FF2B5EF4-FFF2-40B4-BE49-F238E27FC236}">
                  <a16:creationId xmlns:a16="http://schemas.microsoft.com/office/drawing/2014/main" id="{6B0F2C14-082A-2ED6-F44C-124CB776BF57}"/>
                </a:ext>
              </a:extLst>
            </p:cNvPr>
            <p:cNvSpPr>
              <a:spLocks noChangeArrowheads="1"/>
            </p:cNvSpPr>
            <p:nvPr/>
          </p:nvSpPr>
          <p:spPr bwMode="auto">
            <a:xfrm>
              <a:off x="1520825" y="803275"/>
              <a:ext cx="17463"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 name="Freeform 310">
              <a:extLst>
                <a:ext uri="{FF2B5EF4-FFF2-40B4-BE49-F238E27FC236}">
                  <a16:creationId xmlns:a16="http://schemas.microsoft.com/office/drawing/2014/main" id="{C5C6FAD5-9664-65AB-014D-F98AA3761806}"/>
                </a:ext>
              </a:extLst>
            </p:cNvPr>
            <p:cNvSpPr>
              <a:spLocks noChangeArrowheads="1"/>
            </p:cNvSpPr>
            <p:nvPr/>
          </p:nvSpPr>
          <p:spPr bwMode="auto">
            <a:xfrm>
              <a:off x="1538288" y="78581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 name="Freeform 311">
              <a:extLst>
                <a:ext uri="{FF2B5EF4-FFF2-40B4-BE49-F238E27FC236}">
                  <a16:creationId xmlns:a16="http://schemas.microsoft.com/office/drawing/2014/main" id="{12B320D1-44F9-2A1E-22BC-E13CD5DA4538}"/>
                </a:ext>
              </a:extLst>
            </p:cNvPr>
            <p:cNvSpPr>
              <a:spLocks noChangeArrowheads="1"/>
            </p:cNvSpPr>
            <p:nvPr/>
          </p:nvSpPr>
          <p:spPr bwMode="auto">
            <a:xfrm>
              <a:off x="1555750" y="785813"/>
              <a:ext cx="17463" cy="17462"/>
            </a:xfrm>
            <a:custGeom>
              <a:avLst/>
              <a:gdLst>
                <a:gd name="T0" fmla="*/ 0 w 48"/>
                <a:gd name="T1" fmla="*/ 47 h 48"/>
                <a:gd name="T2" fmla="*/ 47 w 48"/>
                <a:gd name="T3" fmla="*/ 47 h 48"/>
                <a:gd name="T4" fmla="*/ 0 w 48"/>
                <a:gd name="T5" fmla="*/ 0 h 48"/>
                <a:gd name="T6" fmla="*/ 0 w 48"/>
                <a:gd name="T7" fmla="*/ 47 h 48"/>
              </a:gdLst>
              <a:ahLst/>
              <a:cxnLst>
                <a:cxn ang="0">
                  <a:pos x="T0" y="T1"/>
                </a:cxn>
                <a:cxn ang="0">
                  <a:pos x="T2" y="T3"/>
                </a:cxn>
                <a:cxn ang="0">
                  <a:pos x="T4" y="T5"/>
                </a:cxn>
                <a:cxn ang="0">
                  <a:pos x="T6" y="T7"/>
                </a:cxn>
              </a:cxnLst>
              <a:rect l="0" t="0" r="r" b="b"/>
              <a:pathLst>
                <a:path w="48" h="48">
                  <a:moveTo>
                    <a:pt x="0" y="47"/>
                  </a:moveTo>
                  <a:lnTo>
                    <a:pt x="47"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 name="Freeform 312">
              <a:extLst>
                <a:ext uri="{FF2B5EF4-FFF2-40B4-BE49-F238E27FC236}">
                  <a16:creationId xmlns:a16="http://schemas.microsoft.com/office/drawing/2014/main" id="{9681CDDD-A75F-0828-DAD3-3618C0040A28}"/>
                </a:ext>
              </a:extLst>
            </p:cNvPr>
            <p:cNvSpPr>
              <a:spLocks noChangeArrowheads="1"/>
            </p:cNvSpPr>
            <p:nvPr/>
          </p:nvSpPr>
          <p:spPr bwMode="auto">
            <a:xfrm>
              <a:off x="1573213" y="785813"/>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 name="Freeform 313">
              <a:extLst>
                <a:ext uri="{FF2B5EF4-FFF2-40B4-BE49-F238E27FC236}">
                  <a16:creationId xmlns:a16="http://schemas.microsoft.com/office/drawing/2014/main" id="{7CE97AD1-D88D-2DE5-8F13-88810CCBE4D2}"/>
                </a:ext>
              </a:extLst>
            </p:cNvPr>
            <p:cNvSpPr>
              <a:spLocks noChangeArrowheads="1"/>
            </p:cNvSpPr>
            <p:nvPr/>
          </p:nvSpPr>
          <p:spPr bwMode="auto">
            <a:xfrm>
              <a:off x="1538288" y="803275"/>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 name="Freeform 314">
              <a:extLst>
                <a:ext uri="{FF2B5EF4-FFF2-40B4-BE49-F238E27FC236}">
                  <a16:creationId xmlns:a16="http://schemas.microsoft.com/office/drawing/2014/main" id="{1F14656D-A86D-F3CE-6D74-C2EA6A1D9D76}"/>
                </a:ext>
              </a:extLst>
            </p:cNvPr>
            <p:cNvSpPr>
              <a:spLocks noChangeArrowheads="1"/>
            </p:cNvSpPr>
            <p:nvPr/>
          </p:nvSpPr>
          <p:spPr bwMode="auto">
            <a:xfrm>
              <a:off x="1555750" y="803275"/>
              <a:ext cx="17463" cy="19050"/>
            </a:xfrm>
            <a:custGeom>
              <a:avLst/>
              <a:gdLst>
                <a:gd name="T0" fmla="*/ 0 w 48"/>
                <a:gd name="T1" fmla="*/ 0 h 51"/>
                <a:gd name="T2" fmla="*/ 0 w 48"/>
                <a:gd name="T3" fmla="*/ 50 h 51"/>
                <a:gd name="T4" fmla="*/ 47 w 48"/>
                <a:gd name="T5" fmla="*/ 50 h 51"/>
                <a:gd name="T6" fmla="*/ 0 w 48"/>
                <a:gd name="T7" fmla="*/ 0 h 51"/>
              </a:gdLst>
              <a:ahLst/>
              <a:cxnLst>
                <a:cxn ang="0">
                  <a:pos x="T0" y="T1"/>
                </a:cxn>
                <a:cxn ang="0">
                  <a:pos x="T2" y="T3"/>
                </a:cxn>
                <a:cxn ang="0">
                  <a:pos x="T4" y="T5"/>
                </a:cxn>
                <a:cxn ang="0">
                  <a:pos x="T6" y="T7"/>
                </a:cxn>
              </a:cxnLst>
              <a:rect l="0" t="0" r="r" b="b"/>
              <a:pathLst>
                <a:path w="48" h="51">
                  <a:moveTo>
                    <a:pt x="0" y="0"/>
                  </a:moveTo>
                  <a:lnTo>
                    <a:pt x="0" y="50"/>
                  </a:lnTo>
                  <a:lnTo>
                    <a:pt x="47"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 name="Freeform 315">
              <a:extLst>
                <a:ext uri="{FF2B5EF4-FFF2-40B4-BE49-F238E27FC236}">
                  <a16:creationId xmlns:a16="http://schemas.microsoft.com/office/drawing/2014/main" id="{BD2B51F8-ED72-B4B4-2549-B11A54B3ECAF}"/>
                </a:ext>
              </a:extLst>
            </p:cNvPr>
            <p:cNvSpPr>
              <a:spLocks noChangeArrowheads="1"/>
            </p:cNvSpPr>
            <p:nvPr/>
          </p:nvSpPr>
          <p:spPr bwMode="auto">
            <a:xfrm>
              <a:off x="1573213" y="803275"/>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 name="Freeform 316">
              <a:extLst>
                <a:ext uri="{FF2B5EF4-FFF2-40B4-BE49-F238E27FC236}">
                  <a16:creationId xmlns:a16="http://schemas.microsoft.com/office/drawing/2014/main" id="{7032D117-3B9A-8F0A-6C28-B0F63A1D7741}"/>
                </a:ext>
              </a:extLst>
            </p:cNvPr>
            <p:cNvSpPr>
              <a:spLocks noChangeArrowheads="1"/>
            </p:cNvSpPr>
            <p:nvPr/>
          </p:nvSpPr>
          <p:spPr bwMode="auto">
            <a:xfrm>
              <a:off x="1589088" y="78581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 name="Freeform 317">
              <a:extLst>
                <a:ext uri="{FF2B5EF4-FFF2-40B4-BE49-F238E27FC236}">
                  <a16:creationId xmlns:a16="http://schemas.microsoft.com/office/drawing/2014/main" id="{A49B1666-1933-3949-F1CE-E2BE9E0BBA9B}"/>
                </a:ext>
              </a:extLst>
            </p:cNvPr>
            <p:cNvSpPr>
              <a:spLocks noChangeArrowheads="1"/>
            </p:cNvSpPr>
            <p:nvPr/>
          </p:nvSpPr>
          <p:spPr bwMode="auto">
            <a:xfrm>
              <a:off x="1608138" y="785813"/>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6" name="Freeform 318">
              <a:extLst>
                <a:ext uri="{FF2B5EF4-FFF2-40B4-BE49-F238E27FC236}">
                  <a16:creationId xmlns:a16="http://schemas.microsoft.com/office/drawing/2014/main" id="{A47DF060-DD00-05EA-18C5-0EC59A938469}"/>
                </a:ext>
              </a:extLst>
            </p:cNvPr>
            <p:cNvSpPr>
              <a:spLocks noChangeArrowheads="1"/>
            </p:cNvSpPr>
            <p:nvPr/>
          </p:nvSpPr>
          <p:spPr bwMode="auto">
            <a:xfrm>
              <a:off x="1624013" y="78581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7" name="Freeform 319">
              <a:extLst>
                <a:ext uri="{FF2B5EF4-FFF2-40B4-BE49-F238E27FC236}">
                  <a16:creationId xmlns:a16="http://schemas.microsoft.com/office/drawing/2014/main" id="{D7B0D1A0-E606-BEF1-8A85-084F5D7BF6F8}"/>
                </a:ext>
              </a:extLst>
            </p:cNvPr>
            <p:cNvSpPr>
              <a:spLocks noChangeArrowheads="1"/>
            </p:cNvSpPr>
            <p:nvPr/>
          </p:nvSpPr>
          <p:spPr bwMode="auto">
            <a:xfrm>
              <a:off x="1589088" y="803275"/>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8" name="Freeform 320">
              <a:extLst>
                <a:ext uri="{FF2B5EF4-FFF2-40B4-BE49-F238E27FC236}">
                  <a16:creationId xmlns:a16="http://schemas.microsoft.com/office/drawing/2014/main" id="{CC4DA95E-79DC-5B69-9390-933FAD0590BC}"/>
                </a:ext>
              </a:extLst>
            </p:cNvPr>
            <p:cNvSpPr>
              <a:spLocks noChangeArrowheads="1"/>
            </p:cNvSpPr>
            <p:nvPr/>
          </p:nvSpPr>
          <p:spPr bwMode="auto">
            <a:xfrm>
              <a:off x="1608138" y="803275"/>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9" name="Freeform 321">
              <a:extLst>
                <a:ext uri="{FF2B5EF4-FFF2-40B4-BE49-F238E27FC236}">
                  <a16:creationId xmlns:a16="http://schemas.microsoft.com/office/drawing/2014/main" id="{4E462039-F43D-5702-3684-121EE4C25B56}"/>
                </a:ext>
              </a:extLst>
            </p:cNvPr>
            <p:cNvSpPr>
              <a:spLocks noChangeArrowheads="1"/>
            </p:cNvSpPr>
            <p:nvPr/>
          </p:nvSpPr>
          <p:spPr bwMode="auto">
            <a:xfrm>
              <a:off x="1624013" y="803275"/>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0" name="Freeform 322">
              <a:extLst>
                <a:ext uri="{FF2B5EF4-FFF2-40B4-BE49-F238E27FC236}">
                  <a16:creationId xmlns:a16="http://schemas.microsoft.com/office/drawing/2014/main" id="{F2AAEFDF-F8A7-2AE6-5F16-E05DC55785E3}"/>
                </a:ext>
              </a:extLst>
            </p:cNvPr>
            <p:cNvSpPr>
              <a:spLocks noChangeArrowheads="1"/>
            </p:cNvSpPr>
            <p:nvPr/>
          </p:nvSpPr>
          <p:spPr bwMode="auto">
            <a:xfrm>
              <a:off x="1485900" y="820738"/>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1" name="Freeform 323">
              <a:extLst>
                <a:ext uri="{FF2B5EF4-FFF2-40B4-BE49-F238E27FC236}">
                  <a16:creationId xmlns:a16="http://schemas.microsoft.com/office/drawing/2014/main" id="{13BB9CB3-9D6E-06CB-B923-72B93F54C4F2}"/>
                </a:ext>
              </a:extLst>
            </p:cNvPr>
            <p:cNvSpPr>
              <a:spLocks noChangeArrowheads="1"/>
            </p:cNvSpPr>
            <p:nvPr/>
          </p:nvSpPr>
          <p:spPr bwMode="auto">
            <a:xfrm>
              <a:off x="1503363" y="82073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2" name="Freeform 324">
              <a:extLst>
                <a:ext uri="{FF2B5EF4-FFF2-40B4-BE49-F238E27FC236}">
                  <a16:creationId xmlns:a16="http://schemas.microsoft.com/office/drawing/2014/main" id="{7F772FC0-941A-D292-2EBA-20E4B404E1A8}"/>
                </a:ext>
              </a:extLst>
            </p:cNvPr>
            <p:cNvSpPr>
              <a:spLocks noChangeArrowheads="1"/>
            </p:cNvSpPr>
            <p:nvPr/>
          </p:nvSpPr>
          <p:spPr bwMode="auto">
            <a:xfrm>
              <a:off x="1520825" y="820738"/>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3" name="Freeform 325">
              <a:extLst>
                <a:ext uri="{FF2B5EF4-FFF2-40B4-BE49-F238E27FC236}">
                  <a16:creationId xmlns:a16="http://schemas.microsoft.com/office/drawing/2014/main" id="{F2577F57-9EF0-9F7E-5F33-D91489DE85E7}"/>
                </a:ext>
              </a:extLst>
            </p:cNvPr>
            <p:cNvSpPr>
              <a:spLocks noChangeArrowheads="1"/>
            </p:cNvSpPr>
            <p:nvPr/>
          </p:nvSpPr>
          <p:spPr bwMode="auto">
            <a:xfrm>
              <a:off x="1485900" y="838200"/>
              <a:ext cx="17463" cy="19050"/>
            </a:xfrm>
            <a:custGeom>
              <a:avLst/>
              <a:gdLst>
                <a:gd name="T0" fmla="*/ 0 w 47"/>
                <a:gd name="T1" fmla="*/ 50 h 51"/>
                <a:gd name="T2" fmla="*/ 46 w 47"/>
                <a:gd name="T3" fmla="*/ 50 h 51"/>
                <a:gd name="T4" fmla="*/ 0 w 47"/>
                <a:gd name="T5" fmla="*/ 0 h 51"/>
                <a:gd name="T6" fmla="*/ 0 w 47"/>
                <a:gd name="T7" fmla="*/ 50 h 51"/>
              </a:gdLst>
              <a:ahLst/>
              <a:cxnLst>
                <a:cxn ang="0">
                  <a:pos x="T0" y="T1"/>
                </a:cxn>
                <a:cxn ang="0">
                  <a:pos x="T2" y="T3"/>
                </a:cxn>
                <a:cxn ang="0">
                  <a:pos x="T4" y="T5"/>
                </a:cxn>
                <a:cxn ang="0">
                  <a:pos x="T6" y="T7"/>
                </a:cxn>
              </a:cxnLst>
              <a:rect l="0" t="0" r="r" b="b"/>
              <a:pathLst>
                <a:path w="47" h="51">
                  <a:moveTo>
                    <a:pt x="0" y="50"/>
                  </a:moveTo>
                  <a:lnTo>
                    <a:pt x="46"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4" name="Freeform 326">
              <a:extLst>
                <a:ext uri="{FF2B5EF4-FFF2-40B4-BE49-F238E27FC236}">
                  <a16:creationId xmlns:a16="http://schemas.microsoft.com/office/drawing/2014/main" id="{DC9D6721-9B0D-ACA5-5496-63A3417654A0}"/>
                </a:ext>
              </a:extLst>
            </p:cNvPr>
            <p:cNvSpPr>
              <a:spLocks noChangeArrowheads="1"/>
            </p:cNvSpPr>
            <p:nvPr/>
          </p:nvSpPr>
          <p:spPr bwMode="auto">
            <a:xfrm>
              <a:off x="1503363" y="838200"/>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5" name="Freeform 327">
              <a:extLst>
                <a:ext uri="{FF2B5EF4-FFF2-40B4-BE49-F238E27FC236}">
                  <a16:creationId xmlns:a16="http://schemas.microsoft.com/office/drawing/2014/main" id="{15A5BCCC-5253-B9CE-9EC9-3A990B3112F9}"/>
                </a:ext>
              </a:extLst>
            </p:cNvPr>
            <p:cNvSpPr>
              <a:spLocks noChangeArrowheads="1"/>
            </p:cNvSpPr>
            <p:nvPr/>
          </p:nvSpPr>
          <p:spPr bwMode="auto">
            <a:xfrm>
              <a:off x="1520825" y="838200"/>
              <a:ext cx="17463"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6" name="Freeform 328">
              <a:extLst>
                <a:ext uri="{FF2B5EF4-FFF2-40B4-BE49-F238E27FC236}">
                  <a16:creationId xmlns:a16="http://schemas.microsoft.com/office/drawing/2014/main" id="{375A64B1-6960-F69A-0847-9A725601578C}"/>
                </a:ext>
              </a:extLst>
            </p:cNvPr>
            <p:cNvSpPr>
              <a:spLocks noChangeArrowheads="1"/>
            </p:cNvSpPr>
            <p:nvPr/>
          </p:nvSpPr>
          <p:spPr bwMode="auto">
            <a:xfrm>
              <a:off x="1538288" y="82073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7" name="Freeform 329">
              <a:extLst>
                <a:ext uri="{FF2B5EF4-FFF2-40B4-BE49-F238E27FC236}">
                  <a16:creationId xmlns:a16="http://schemas.microsoft.com/office/drawing/2014/main" id="{70D44791-2D23-09D5-CB99-48BC36E6EF24}"/>
                </a:ext>
              </a:extLst>
            </p:cNvPr>
            <p:cNvSpPr>
              <a:spLocks noChangeArrowheads="1"/>
            </p:cNvSpPr>
            <p:nvPr/>
          </p:nvSpPr>
          <p:spPr bwMode="auto">
            <a:xfrm>
              <a:off x="1555750" y="820738"/>
              <a:ext cx="17463" cy="17462"/>
            </a:xfrm>
            <a:custGeom>
              <a:avLst/>
              <a:gdLst>
                <a:gd name="T0" fmla="*/ 0 w 48"/>
                <a:gd name="T1" fmla="*/ 47 h 48"/>
                <a:gd name="T2" fmla="*/ 47 w 48"/>
                <a:gd name="T3" fmla="*/ 47 h 48"/>
                <a:gd name="T4" fmla="*/ 0 w 48"/>
                <a:gd name="T5" fmla="*/ 0 h 48"/>
                <a:gd name="T6" fmla="*/ 0 w 48"/>
                <a:gd name="T7" fmla="*/ 47 h 48"/>
              </a:gdLst>
              <a:ahLst/>
              <a:cxnLst>
                <a:cxn ang="0">
                  <a:pos x="T0" y="T1"/>
                </a:cxn>
                <a:cxn ang="0">
                  <a:pos x="T2" y="T3"/>
                </a:cxn>
                <a:cxn ang="0">
                  <a:pos x="T4" y="T5"/>
                </a:cxn>
                <a:cxn ang="0">
                  <a:pos x="T6" y="T7"/>
                </a:cxn>
              </a:cxnLst>
              <a:rect l="0" t="0" r="r" b="b"/>
              <a:pathLst>
                <a:path w="48" h="48">
                  <a:moveTo>
                    <a:pt x="0" y="47"/>
                  </a:moveTo>
                  <a:lnTo>
                    <a:pt x="47"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8" name="Freeform 330">
              <a:extLst>
                <a:ext uri="{FF2B5EF4-FFF2-40B4-BE49-F238E27FC236}">
                  <a16:creationId xmlns:a16="http://schemas.microsoft.com/office/drawing/2014/main" id="{28A53195-E1D5-9A5E-F0C0-70BEC8993047}"/>
                </a:ext>
              </a:extLst>
            </p:cNvPr>
            <p:cNvSpPr>
              <a:spLocks noChangeArrowheads="1"/>
            </p:cNvSpPr>
            <p:nvPr/>
          </p:nvSpPr>
          <p:spPr bwMode="auto">
            <a:xfrm>
              <a:off x="1573213" y="820738"/>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9" name="Freeform 331">
              <a:extLst>
                <a:ext uri="{FF2B5EF4-FFF2-40B4-BE49-F238E27FC236}">
                  <a16:creationId xmlns:a16="http://schemas.microsoft.com/office/drawing/2014/main" id="{2E12CAF8-5E18-B16C-311D-27DDD61460F2}"/>
                </a:ext>
              </a:extLst>
            </p:cNvPr>
            <p:cNvSpPr>
              <a:spLocks noChangeArrowheads="1"/>
            </p:cNvSpPr>
            <p:nvPr/>
          </p:nvSpPr>
          <p:spPr bwMode="auto">
            <a:xfrm>
              <a:off x="1538288" y="838200"/>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0" name="Freeform 332">
              <a:extLst>
                <a:ext uri="{FF2B5EF4-FFF2-40B4-BE49-F238E27FC236}">
                  <a16:creationId xmlns:a16="http://schemas.microsoft.com/office/drawing/2014/main" id="{F0327512-DE88-CFF4-B626-0CBF3A58601B}"/>
                </a:ext>
              </a:extLst>
            </p:cNvPr>
            <p:cNvSpPr>
              <a:spLocks noChangeArrowheads="1"/>
            </p:cNvSpPr>
            <p:nvPr/>
          </p:nvSpPr>
          <p:spPr bwMode="auto">
            <a:xfrm>
              <a:off x="1555750" y="838200"/>
              <a:ext cx="17463" cy="19050"/>
            </a:xfrm>
            <a:custGeom>
              <a:avLst/>
              <a:gdLst>
                <a:gd name="T0" fmla="*/ 0 w 48"/>
                <a:gd name="T1" fmla="*/ 0 h 51"/>
                <a:gd name="T2" fmla="*/ 0 w 48"/>
                <a:gd name="T3" fmla="*/ 50 h 51"/>
                <a:gd name="T4" fmla="*/ 47 w 48"/>
                <a:gd name="T5" fmla="*/ 50 h 51"/>
                <a:gd name="T6" fmla="*/ 0 w 48"/>
                <a:gd name="T7" fmla="*/ 0 h 51"/>
              </a:gdLst>
              <a:ahLst/>
              <a:cxnLst>
                <a:cxn ang="0">
                  <a:pos x="T0" y="T1"/>
                </a:cxn>
                <a:cxn ang="0">
                  <a:pos x="T2" y="T3"/>
                </a:cxn>
                <a:cxn ang="0">
                  <a:pos x="T4" y="T5"/>
                </a:cxn>
                <a:cxn ang="0">
                  <a:pos x="T6" y="T7"/>
                </a:cxn>
              </a:cxnLst>
              <a:rect l="0" t="0" r="r" b="b"/>
              <a:pathLst>
                <a:path w="48" h="51">
                  <a:moveTo>
                    <a:pt x="0" y="0"/>
                  </a:moveTo>
                  <a:lnTo>
                    <a:pt x="0" y="50"/>
                  </a:lnTo>
                  <a:lnTo>
                    <a:pt x="47"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1" name="Freeform 333">
              <a:extLst>
                <a:ext uri="{FF2B5EF4-FFF2-40B4-BE49-F238E27FC236}">
                  <a16:creationId xmlns:a16="http://schemas.microsoft.com/office/drawing/2014/main" id="{3534DE8F-89DA-1142-8360-FC64344995B5}"/>
                </a:ext>
              </a:extLst>
            </p:cNvPr>
            <p:cNvSpPr>
              <a:spLocks noChangeArrowheads="1"/>
            </p:cNvSpPr>
            <p:nvPr/>
          </p:nvSpPr>
          <p:spPr bwMode="auto">
            <a:xfrm>
              <a:off x="1573213" y="838200"/>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2" name="Freeform 334">
              <a:extLst>
                <a:ext uri="{FF2B5EF4-FFF2-40B4-BE49-F238E27FC236}">
                  <a16:creationId xmlns:a16="http://schemas.microsoft.com/office/drawing/2014/main" id="{447EF0D7-3CD3-606B-2688-D423C7DE8F3A}"/>
                </a:ext>
              </a:extLst>
            </p:cNvPr>
            <p:cNvSpPr>
              <a:spLocks noChangeArrowheads="1"/>
            </p:cNvSpPr>
            <p:nvPr/>
          </p:nvSpPr>
          <p:spPr bwMode="auto">
            <a:xfrm>
              <a:off x="1589088" y="82073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3" name="Freeform 335">
              <a:extLst>
                <a:ext uri="{FF2B5EF4-FFF2-40B4-BE49-F238E27FC236}">
                  <a16:creationId xmlns:a16="http://schemas.microsoft.com/office/drawing/2014/main" id="{E517D664-E38D-886C-F755-B9FC815EAA0B}"/>
                </a:ext>
              </a:extLst>
            </p:cNvPr>
            <p:cNvSpPr>
              <a:spLocks noChangeArrowheads="1"/>
            </p:cNvSpPr>
            <p:nvPr/>
          </p:nvSpPr>
          <p:spPr bwMode="auto">
            <a:xfrm>
              <a:off x="1608138" y="820738"/>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4" name="Freeform 336">
              <a:extLst>
                <a:ext uri="{FF2B5EF4-FFF2-40B4-BE49-F238E27FC236}">
                  <a16:creationId xmlns:a16="http://schemas.microsoft.com/office/drawing/2014/main" id="{8B891D75-EE4D-59DD-7A6A-EC1A3869D335}"/>
                </a:ext>
              </a:extLst>
            </p:cNvPr>
            <p:cNvSpPr>
              <a:spLocks noChangeArrowheads="1"/>
            </p:cNvSpPr>
            <p:nvPr/>
          </p:nvSpPr>
          <p:spPr bwMode="auto">
            <a:xfrm>
              <a:off x="1624013" y="82073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5" name="Freeform 337">
              <a:extLst>
                <a:ext uri="{FF2B5EF4-FFF2-40B4-BE49-F238E27FC236}">
                  <a16:creationId xmlns:a16="http://schemas.microsoft.com/office/drawing/2014/main" id="{4AA0510B-77DF-4530-22EA-238D720CDE33}"/>
                </a:ext>
              </a:extLst>
            </p:cNvPr>
            <p:cNvSpPr>
              <a:spLocks noChangeArrowheads="1"/>
            </p:cNvSpPr>
            <p:nvPr/>
          </p:nvSpPr>
          <p:spPr bwMode="auto">
            <a:xfrm>
              <a:off x="1485900" y="855663"/>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6" name="Freeform 338">
              <a:extLst>
                <a:ext uri="{FF2B5EF4-FFF2-40B4-BE49-F238E27FC236}">
                  <a16:creationId xmlns:a16="http://schemas.microsoft.com/office/drawing/2014/main" id="{BE425BFB-B112-906C-9EFC-85E5ABE0CC21}"/>
                </a:ext>
              </a:extLst>
            </p:cNvPr>
            <p:cNvSpPr>
              <a:spLocks noChangeArrowheads="1"/>
            </p:cNvSpPr>
            <p:nvPr/>
          </p:nvSpPr>
          <p:spPr bwMode="auto">
            <a:xfrm>
              <a:off x="1503363" y="85566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7" name="Freeform 339">
              <a:extLst>
                <a:ext uri="{FF2B5EF4-FFF2-40B4-BE49-F238E27FC236}">
                  <a16:creationId xmlns:a16="http://schemas.microsoft.com/office/drawing/2014/main" id="{266BAEE2-7749-3B9C-59FA-E46711517D6C}"/>
                </a:ext>
              </a:extLst>
            </p:cNvPr>
            <p:cNvSpPr>
              <a:spLocks noChangeArrowheads="1"/>
            </p:cNvSpPr>
            <p:nvPr/>
          </p:nvSpPr>
          <p:spPr bwMode="auto">
            <a:xfrm>
              <a:off x="1520825" y="855663"/>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8" name="Freeform 340">
              <a:extLst>
                <a:ext uri="{FF2B5EF4-FFF2-40B4-BE49-F238E27FC236}">
                  <a16:creationId xmlns:a16="http://schemas.microsoft.com/office/drawing/2014/main" id="{3D9252DF-B9F6-E936-EF00-4186142714FA}"/>
                </a:ext>
              </a:extLst>
            </p:cNvPr>
            <p:cNvSpPr>
              <a:spLocks noChangeArrowheads="1"/>
            </p:cNvSpPr>
            <p:nvPr/>
          </p:nvSpPr>
          <p:spPr bwMode="auto">
            <a:xfrm>
              <a:off x="1538288" y="85566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9" name="Freeform 341">
              <a:extLst>
                <a:ext uri="{FF2B5EF4-FFF2-40B4-BE49-F238E27FC236}">
                  <a16:creationId xmlns:a16="http://schemas.microsoft.com/office/drawing/2014/main" id="{2C007240-6214-E3DB-880E-64E0D1CB6043}"/>
                </a:ext>
              </a:extLst>
            </p:cNvPr>
            <p:cNvSpPr>
              <a:spLocks noChangeArrowheads="1"/>
            </p:cNvSpPr>
            <p:nvPr/>
          </p:nvSpPr>
          <p:spPr bwMode="auto">
            <a:xfrm>
              <a:off x="1555750" y="855663"/>
              <a:ext cx="17463" cy="17462"/>
            </a:xfrm>
            <a:custGeom>
              <a:avLst/>
              <a:gdLst>
                <a:gd name="T0" fmla="*/ 0 w 48"/>
                <a:gd name="T1" fmla="*/ 47 h 48"/>
                <a:gd name="T2" fmla="*/ 47 w 48"/>
                <a:gd name="T3" fmla="*/ 47 h 48"/>
                <a:gd name="T4" fmla="*/ 0 w 48"/>
                <a:gd name="T5" fmla="*/ 0 h 48"/>
                <a:gd name="T6" fmla="*/ 0 w 48"/>
                <a:gd name="T7" fmla="*/ 47 h 48"/>
              </a:gdLst>
              <a:ahLst/>
              <a:cxnLst>
                <a:cxn ang="0">
                  <a:pos x="T0" y="T1"/>
                </a:cxn>
                <a:cxn ang="0">
                  <a:pos x="T2" y="T3"/>
                </a:cxn>
                <a:cxn ang="0">
                  <a:pos x="T4" y="T5"/>
                </a:cxn>
                <a:cxn ang="0">
                  <a:pos x="T6" y="T7"/>
                </a:cxn>
              </a:cxnLst>
              <a:rect l="0" t="0" r="r" b="b"/>
              <a:pathLst>
                <a:path w="48" h="48">
                  <a:moveTo>
                    <a:pt x="0" y="47"/>
                  </a:moveTo>
                  <a:lnTo>
                    <a:pt x="47"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0" name="Freeform 342">
              <a:extLst>
                <a:ext uri="{FF2B5EF4-FFF2-40B4-BE49-F238E27FC236}">
                  <a16:creationId xmlns:a16="http://schemas.microsoft.com/office/drawing/2014/main" id="{221170A6-35D1-7B3A-D3A6-82D957AB7951}"/>
                </a:ext>
              </a:extLst>
            </p:cNvPr>
            <p:cNvSpPr>
              <a:spLocks noChangeArrowheads="1"/>
            </p:cNvSpPr>
            <p:nvPr/>
          </p:nvSpPr>
          <p:spPr bwMode="auto">
            <a:xfrm>
              <a:off x="1573213" y="855663"/>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1" name="Freeform 343">
              <a:extLst>
                <a:ext uri="{FF2B5EF4-FFF2-40B4-BE49-F238E27FC236}">
                  <a16:creationId xmlns:a16="http://schemas.microsoft.com/office/drawing/2014/main" id="{7D2A04A8-DFE3-D336-EAF5-098A2CC855ED}"/>
                </a:ext>
              </a:extLst>
            </p:cNvPr>
            <p:cNvSpPr>
              <a:spLocks noChangeArrowheads="1"/>
            </p:cNvSpPr>
            <p:nvPr/>
          </p:nvSpPr>
          <p:spPr bwMode="auto">
            <a:xfrm>
              <a:off x="1589088" y="85566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2" name="Freeform 344">
              <a:extLst>
                <a:ext uri="{FF2B5EF4-FFF2-40B4-BE49-F238E27FC236}">
                  <a16:creationId xmlns:a16="http://schemas.microsoft.com/office/drawing/2014/main" id="{9AF25CCE-B988-F29E-6470-36ECBC6974A2}"/>
                </a:ext>
              </a:extLst>
            </p:cNvPr>
            <p:cNvSpPr>
              <a:spLocks noChangeArrowheads="1"/>
            </p:cNvSpPr>
            <p:nvPr/>
          </p:nvSpPr>
          <p:spPr bwMode="auto">
            <a:xfrm>
              <a:off x="1608138" y="855663"/>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3" name="Freeform 345">
              <a:extLst>
                <a:ext uri="{FF2B5EF4-FFF2-40B4-BE49-F238E27FC236}">
                  <a16:creationId xmlns:a16="http://schemas.microsoft.com/office/drawing/2014/main" id="{AE4616C4-8BD1-645B-DD04-FF417E95EB47}"/>
                </a:ext>
              </a:extLst>
            </p:cNvPr>
            <p:cNvSpPr>
              <a:spLocks noChangeArrowheads="1"/>
            </p:cNvSpPr>
            <p:nvPr/>
          </p:nvSpPr>
          <p:spPr bwMode="auto">
            <a:xfrm>
              <a:off x="1624013" y="85566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4" name="Freeform 346">
              <a:extLst>
                <a:ext uri="{FF2B5EF4-FFF2-40B4-BE49-F238E27FC236}">
                  <a16:creationId xmlns:a16="http://schemas.microsoft.com/office/drawing/2014/main" id="{51964DE2-60F2-C30D-BEF0-C34DEFA23E7E}"/>
                </a:ext>
              </a:extLst>
            </p:cNvPr>
            <p:cNvSpPr>
              <a:spLocks noChangeArrowheads="1"/>
            </p:cNvSpPr>
            <p:nvPr/>
          </p:nvSpPr>
          <p:spPr bwMode="auto">
            <a:xfrm>
              <a:off x="1589088" y="838200"/>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5" name="Freeform 347">
              <a:extLst>
                <a:ext uri="{FF2B5EF4-FFF2-40B4-BE49-F238E27FC236}">
                  <a16:creationId xmlns:a16="http://schemas.microsoft.com/office/drawing/2014/main" id="{9F642226-198E-137F-EC2B-16121D669461}"/>
                </a:ext>
              </a:extLst>
            </p:cNvPr>
            <p:cNvSpPr>
              <a:spLocks noChangeArrowheads="1"/>
            </p:cNvSpPr>
            <p:nvPr/>
          </p:nvSpPr>
          <p:spPr bwMode="auto">
            <a:xfrm>
              <a:off x="1608138" y="838200"/>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6" name="Freeform 348">
              <a:extLst>
                <a:ext uri="{FF2B5EF4-FFF2-40B4-BE49-F238E27FC236}">
                  <a16:creationId xmlns:a16="http://schemas.microsoft.com/office/drawing/2014/main" id="{1A829D61-1BB6-694E-0037-F5BB8989C520}"/>
                </a:ext>
              </a:extLst>
            </p:cNvPr>
            <p:cNvSpPr>
              <a:spLocks noChangeArrowheads="1"/>
            </p:cNvSpPr>
            <p:nvPr/>
          </p:nvSpPr>
          <p:spPr bwMode="auto">
            <a:xfrm>
              <a:off x="1624013" y="838200"/>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344027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ight Heading with Til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F46C6-EC0B-0442-8578-87AC7B16A517}"/>
              </a:ext>
            </a:extLst>
          </p:cNvPr>
          <p:cNvSpPr>
            <a:spLocks noGrp="1"/>
          </p:cNvSpPr>
          <p:nvPr>
            <p:ph type="title"/>
          </p:nvPr>
        </p:nvSpPr>
        <p:spPr>
          <a:xfrm>
            <a:off x="1676400" y="2580642"/>
            <a:ext cx="21031200" cy="946413"/>
          </a:xfrm>
        </p:spPr>
        <p:txBody>
          <a:bodyPr>
            <a:spAutoFit/>
          </a:bodyPr>
          <a:lstStyle>
            <a:lvl1pPr>
              <a:defRPr sz="6000" b="0" i="0" baseline="0">
                <a:latin typeface="Poppins Light" pitchFamily="2" charset="77"/>
                <a:cs typeface="Poppins Light" pitchFamily="2" charset="77"/>
              </a:defRPr>
            </a:lvl1pPr>
          </a:lstStyle>
          <a:p>
            <a:r>
              <a:rPr lang="en-US"/>
              <a:t>Click to edit Master title style</a:t>
            </a:r>
          </a:p>
        </p:txBody>
      </p:sp>
      <p:grpSp>
        <p:nvGrpSpPr>
          <p:cNvPr id="9" name="Group 8">
            <a:extLst>
              <a:ext uri="{FF2B5EF4-FFF2-40B4-BE49-F238E27FC236}">
                <a16:creationId xmlns:a16="http://schemas.microsoft.com/office/drawing/2014/main" id="{DB62AC56-53A4-C44C-CAD7-DCBE9EA7D5F4}"/>
              </a:ext>
            </a:extLst>
          </p:cNvPr>
          <p:cNvGrpSpPr/>
          <p:nvPr userDrawn="1"/>
        </p:nvGrpSpPr>
        <p:grpSpPr>
          <a:xfrm>
            <a:off x="22804174" y="10502745"/>
            <a:ext cx="1600210" cy="1632548"/>
            <a:chOff x="696913" y="1035050"/>
            <a:chExt cx="157162" cy="160338"/>
          </a:xfrm>
        </p:grpSpPr>
        <p:sp>
          <p:nvSpPr>
            <p:cNvPr id="10" name="Freeform 372">
              <a:extLst>
                <a:ext uri="{FF2B5EF4-FFF2-40B4-BE49-F238E27FC236}">
                  <a16:creationId xmlns:a16="http://schemas.microsoft.com/office/drawing/2014/main" id="{19D9F6BF-B20C-FF44-00FB-6BF78DEEF1DC}"/>
                </a:ext>
              </a:extLst>
            </p:cNvPr>
            <p:cNvSpPr>
              <a:spLocks noChangeArrowheads="1"/>
            </p:cNvSpPr>
            <p:nvPr/>
          </p:nvSpPr>
          <p:spPr bwMode="auto">
            <a:xfrm>
              <a:off x="696913" y="1035050"/>
              <a:ext cx="52387" cy="53975"/>
            </a:xfrm>
            <a:custGeom>
              <a:avLst/>
              <a:gdLst>
                <a:gd name="T0" fmla="*/ 144 w 145"/>
                <a:gd name="T1" fmla="*/ 148 h 149"/>
                <a:gd name="T2" fmla="*/ 0 w 145"/>
                <a:gd name="T3" fmla="*/ 148 h 149"/>
                <a:gd name="T4" fmla="*/ 0 w 145"/>
                <a:gd name="T5" fmla="*/ 0 h 149"/>
                <a:gd name="T6" fmla="*/ 144 w 145"/>
                <a:gd name="T7" fmla="*/ 0 h 149"/>
                <a:gd name="T8" fmla="*/ 144 w 145"/>
                <a:gd name="T9" fmla="*/ 148 h 149"/>
              </a:gdLst>
              <a:ahLst/>
              <a:cxnLst>
                <a:cxn ang="0">
                  <a:pos x="T0" y="T1"/>
                </a:cxn>
                <a:cxn ang="0">
                  <a:pos x="T2" y="T3"/>
                </a:cxn>
                <a:cxn ang="0">
                  <a:pos x="T4" y="T5"/>
                </a:cxn>
                <a:cxn ang="0">
                  <a:pos x="T6" y="T7"/>
                </a:cxn>
                <a:cxn ang="0">
                  <a:pos x="T8" y="T9"/>
                </a:cxn>
              </a:cxnLst>
              <a:rect l="0" t="0" r="r" b="b"/>
              <a:pathLst>
                <a:path w="145" h="149">
                  <a:moveTo>
                    <a:pt x="144" y="148"/>
                  </a:moveTo>
                  <a:lnTo>
                    <a:pt x="0" y="148"/>
                  </a:lnTo>
                  <a:lnTo>
                    <a:pt x="0" y="0"/>
                  </a:lnTo>
                  <a:lnTo>
                    <a:pt x="144" y="0"/>
                  </a:lnTo>
                  <a:lnTo>
                    <a:pt x="144" y="148"/>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1" name="Freeform 373">
              <a:extLst>
                <a:ext uri="{FF2B5EF4-FFF2-40B4-BE49-F238E27FC236}">
                  <a16:creationId xmlns:a16="http://schemas.microsoft.com/office/drawing/2014/main" id="{976010D4-8AD4-C3F3-C357-40985E1D9FC7}"/>
                </a:ext>
              </a:extLst>
            </p:cNvPr>
            <p:cNvSpPr>
              <a:spLocks noChangeArrowheads="1"/>
            </p:cNvSpPr>
            <p:nvPr/>
          </p:nvSpPr>
          <p:spPr bwMode="auto">
            <a:xfrm>
              <a:off x="747713" y="1035050"/>
              <a:ext cx="53975" cy="53975"/>
            </a:xfrm>
            <a:custGeom>
              <a:avLst/>
              <a:gdLst>
                <a:gd name="T0" fmla="*/ 147 w 148"/>
                <a:gd name="T1" fmla="*/ 148 h 149"/>
                <a:gd name="T2" fmla="*/ 0 w 148"/>
                <a:gd name="T3" fmla="*/ 148 h 149"/>
                <a:gd name="T4" fmla="*/ 0 w 148"/>
                <a:gd name="T5" fmla="*/ 0 h 149"/>
                <a:gd name="T6" fmla="*/ 147 w 148"/>
                <a:gd name="T7" fmla="*/ 0 h 149"/>
                <a:gd name="T8" fmla="*/ 147 w 148"/>
                <a:gd name="T9" fmla="*/ 148 h 149"/>
              </a:gdLst>
              <a:ahLst/>
              <a:cxnLst>
                <a:cxn ang="0">
                  <a:pos x="T0" y="T1"/>
                </a:cxn>
                <a:cxn ang="0">
                  <a:pos x="T2" y="T3"/>
                </a:cxn>
                <a:cxn ang="0">
                  <a:pos x="T4" y="T5"/>
                </a:cxn>
                <a:cxn ang="0">
                  <a:pos x="T6" y="T7"/>
                </a:cxn>
                <a:cxn ang="0">
                  <a:pos x="T8" y="T9"/>
                </a:cxn>
              </a:cxnLst>
              <a:rect l="0" t="0" r="r" b="b"/>
              <a:pathLst>
                <a:path w="148" h="149">
                  <a:moveTo>
                    <a:pt x="147" y="148"/>
                  </a:moveTo>
                  <a:lnTo>
                    <a:pt x="0" y="148"/>
                  </a:lnTo>
                  <a:lnTo>
                    <a:pt x="0" y="0"/>
                  </a:lnTo>
                  <a:lnTo>
                    <a:pt x="147" y="0"/>
                  </a:lnTo>
                  <a:lnTo>
                    <a:pt x="147" y="148"/>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2" name="Freeform 374">
              <a:extLst>
                <a:ext uri="{FF2B5EF4-FFF2-40B4-BE49-F238E27FC236}">
                  <a16:creationId xmlns:a16="http://schemas.microsoft.com/office/drawing/2014/main" id="{BABA66C1-4BAF-A662-833F-C0325C69ED85}"/>
                </a:ext>
              </a:extLst>
            </p:cNvPr>
            <p:cNvSpPr>
              <a:spLocks noChangeArrowheads="1"/>
            </p:cNvSpPr>
            <p:nvPr/>
          </p:nvSpPr>
          <p:spPr bwMode="auto">
            <a:xfrm>
              <a:off x="801688" y="1035050"/>
              <a:ext cx="52387" cy="53975"/>
            </a:xfrm>
            <a:custGeom>
              <a:avLst/>
              <a:gdLst>
                <a:gd name="T0" fmla="*/ 144 w 145"/>
                <a:gd name="T1" fmla="*/ 148 h 149"/>
                <a:gd name="T2" fmla="*/ 0 w 145"/>
                <a:gd name="T3" fmla="*/ 148 h 149"/>
                <a:gd name="T4" fmla="*/ 0 w 145"/>
                <a:gd name="T5" fmla="*/ 0 h 149"/>
                <a:gd name="T6" fmla="*/ 144 w 145"/>
                <a:gd name="T7" fmla="*/ 0 h 149"/>
                <a:gd name="T8" fmla="*/ 144 w 145"/>
                <a:gd name="T9" fmla="*/ 148 h 149"/>
              </a:gdLst>
              <a:ahLst/>
              <a:cxnLst>
                <a:cxn ang="0">
                  <a:pos x="T0" y="T1"/>
                </a:cxn>
                <a:cxn ang="0">
                  <a:pos x="T2" y="T3"/>
                </a:cxn>
                <a:cxn ang="0">
                  <a:pos x="T4" y="T5"/>
                </a:cxn>
                <a:cxn ang="0">
                  <a:pos x="T6" y="T7"/>
                </a:cxn>
                <a:cxn ang="0">
                  <a:pos x="T8" y="T9"/>
                </a:cxn>
              </a:cxnLst>
              <a:rect l="0" t="0" r="r" b="b"/>
              <a:pathLst>
                <a:path w="145" h="149">
                  <a:moveTo>
                    <a:pt x="144" y="148"/>
                  </a:moveTo>
                  <a:lnTo>
                    <a:pt x="0" y="148"/>
                  </a:lnTo>
                  <a:lnTo>
                    <a:pt x="0" y="0"/>
                  </a:lnTo>
                  <a:lnTo>
                    <a:pt x="144" y="0"/>
                  </a:lnTo>
                  <a:lnTo>
                    <a:pt x="144" y="148"/>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 name="Freeform 375">
              <a:extLst>
                <a:ext uri="{FF2B5EF4-FFF2-40B4-BE49-F238E27FC236}">
                  <a16:creationId xmlns:a16="http://schemas.microsoft.com/office/drawing/2014/main" id="{6CE61204-8685-7A69-8A75-5D557141EEA0}"/>
                </a:ext>
              </a:extLst>
            </p:cNvPr>
            <p:cNvSpPr>
              <a:spLocks noChangeArrowheads="1"/>
            </p:cNvSpPr>
            <p:nvPr/>
          </p:nvSpPr>
          <p:spPr bwMode="auto">
            <a:xfrm>
              <a:off x="696913" y="1089025"/>
              <a:ext cx="52387" cy="52388"/>
            </a:xfrm>
            <a:custGeom>
              <a:avLst/>
              <a:gdLst>
                <a:gd name="T0" fmla="*/ 144 w 145"/>
                <a:gd name="T1" fmla="*/ 144 h 145"/>
                <a:gd name="T2" fmla="*/ 0 w 145"/>
                <a:gd name="T3" fmla="*/ 144 h 145"/>
                <a:gd name="T4" fmla="*/ 0 w 145"/>
                <a:gd name="T5" fmla="*/ 0 h 145"/>
                <a:gd name="T6" fmla="*/ 144 w 145"/>
                <a:gd name="T7" fmla="*/ 0 h 145"/>
                <a:gd name="T8" fmla="*/ 144 w 145"/>
                <a:gd name="T9" fmla="*/ 144 h 145"/>
              </a:gdLst>
              <a:ahLst/>
              <a:cxnLst>
                <a:cxn ang="0">
                  <a:pos x="T0" y="T1"/>
                </a:cxn>
                <a:cxn ang="0">
                  <a:pos x="T2" y="T3"/>
                </a:cxn>
                <a:cxn ang="0">
                  <a:pos x="T4" y="T5"/>
                </a:cxn>
                <a:cxn ang="0">
                  <a:pos x="T6" y="T7"/>
                </a:cxn>
                <a:cxn ang="0">
                  <a:pos x="T8" y="T9"/>
                </a:cxn>
              </a:cxnLst>
              <a:rect l="0" t="0" r="r" b="b"/>
              <a:pathLst>
                <a:path w="145" h="145">
                  <a:moveTo>
                    <a:pt x="144" y="144"/>
                  </a:moveTo>
                  <a:lnTo>
                    <a:pt x="0" y="144"/>
                  </a:lnTo>
                  <a:lnTo>
                    <a:pt x="0" y="0"/>
                  </a:lnTo>
                  <a:lnTo>
                    <a:pt x="144" y="0"/>
                  </a:lnTo>
                  <a:lnTo>
                    <a:pt x="144" y="144"/>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4" name="Freeform 376">
              <a:extLst>
                <a:ext uri="{FF2B5EF4-FFF2-40B4-BE49-F238E27FC236}">
                  <a16:creationId xmlns:a16="http://schemas.microsoft.com/office/drawing/2014/main" id="{30558F15-2A57-8F8B-8572-85056A369399}"/>
                </a:ext>
              </a:extLst>
            </p:cNvPr>
            <p:cNvSpPr>
              <a:spLocks noChangeArrowheads="1"/>
            </p:cNvSpPr>
            <p:nvPr/>
          </p:nvSpPr>
          <p:spPr bwMode="auto">
            <a:xfrm>
              <a:off x="747713" y="1089025"/>
              <a:ext cx="53975" cy="52388"/>
            </a:xfrm>
            <a:custGeom>
              <a:avLst/>
              <a:gdLst>
                <a:gd name="T0" fmla="*/ 147 w 148"/>
                <a:gd name="T1" fmla="*/ 144 h 145"/>
                <a:gd name="T2" fmla="*/ 0 w 148"/>
                <a:gd name="T3" fmla="*/ 144 h 145"/>
                <a:gd name="T4" fmla="*/ 0 w 148"/>
                <a:gd name="T5" fmla="*/ 0 h 145"/>
                <a:gd name="T6" fmla="*/ 147 w 148"/>
                <a:gd name="T7" fmla="*/ 0 h 145"/>
                <a:gd name="T8" fmla="*/ 147 w 148"/>
                <a:gd name="T9" fmla="*/ 144 h 145"/>
              </a:gdLst>
              <a:ahLst/>
              <a:cxnLst>
                <a:cxn ang="0">
                  <a:pos x="T0" y="T1"/>
                </a:cxn>
                <a:cxn ang="0">
                  <a:pos x="T2" y="T3"/>
                </a:cxn>
                <a:cxn ang="0">
                  <a:pos x="T4" y="T5"/>
                </a:cxn>
                <a:cxn ang="0">
                  <a:pos x="T6" y="T7"/>
                </a:cxn>
                <a:cxn ang="0">
                  <a:pos x="T8" y="T9"/>
                </a:cxn>
              </a:cxnLst>
              <a:rect l="0" t="0" r="r" b="b"/>
              <a:pathLst>
                <a:path w="148" h="145">
                  <a:moveTo>
                    <a:pt x="147" y="144"/>
                  </a:moveTo>
                  <a:lnTo>
                    <a:pt x="0" y="144"/>
                  </a:lnTo>
                  <a:lnTo>
                    <a:pt x="0" y="0"/>
                  </a:lnTo>
                  <a:lnTo>
                    <a:pt x="147" y="0"/>
                  </a:lnTo>
                  <a:lnTo>
                    <a:pt x="147" y="144"/>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 name="Freeform 377">
              <a:extLst>
                <a:ext uri="{FF2B5EF4-FFF2-40B4-BE49-F238E27FC236}">
                  <a16:creationId xmlns:a16="http://schemas.microsoft.com/office/drawing/2014/main" id="{1AB756D5-A2E2-E692-02E5-C97676E3F94C}"/>
                </a:ext>
              </a:extLst>
            </p:cNvPr>
            <p:cNvSpPr>
              <a:spLocks noChangeArrowheads="1"/>
            </p:cNvSpPr>
            <p:nvPr/>
          </p:nvSpPr>
          <p:spPr bwMode="auto">
            <a:xfrm>
              <a:off x="801688" y="1089025"/>
              <a:ext cx="52387" cy="52388"/>
            </a:xfrm>
            <a:custGeom>
              <a:avLst/>
              <a:gdLst>
                <a:gd name="T0" fmla="*/ 144 w 145"/>
                <a:gd name="T1" fmla="*/ 144 h 145"/>
                <a:gd name="T2" fmla="*/ 0 w 145"/>
                <a:gd name="T3" fmla="*/ 144 h 145"/>
                <a:gd name="T4" fmla="*/ 0 w 145"/>
                <a:gd name="T5" fmla="*/ 0 h 145"/>
                <a:gd name="T6" fmla="*/ 144 w 145"/>
                <a:gd name="T7" fmla="*/ 0 h 145"/>
                <a:gd name="T8" fmla="*/ 144 w 145"/>
                <a:gd name="T9" fmla="*/ 144 h 145"/>
              </a:gdLst>
              <a:ahLst/>
              <a:cxnLst>
                <a:cxn ang="0">
                  <a:pos x="T0" y="T1"/>
                </a:cxn>
                <a:cxn ang="0">
                  <a:pos x="T2" y="T3"/>
                </a:cxn>
                <a:cxn ang="0">
                  <a:pos x="T4" y="T5"/>
                </a:cxn>
                <a:cxn ang="0">
                  <a:pos x="T6" y="T7"/>
                </a:cxn>
                <a:cxn ang="0">
                  <a:pos x="T8" y="T9"/>
                </a:cxn>
              </a:cxnLst>
              <a:rect l="0" t="0" r="r" b="b"/>
              <a:pathLst>
                <a:path w="145" h="145">
                  <a:moveTo>
                    <a:pt x="144" y="144"/>
                  </a:moveTo>
                  <a:lnTo>
                    <a:pt x="0" y="144"/>
                  </a:lnTo>
                  <a:lnTo>
                    <a:pt x="0" y="0"/>
                  </a:lnTo>
                  <a:lnTo>
                    <a:pt x="144" y="0"/>
                  </a:lnTo>
                  <a:lnTo>
                    <a:pt x="144" y="144"/>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 name="Freeform 378">
              <a:extLst>
                <a:ext uri="{FF2B5EF4-FFF2-40B4-BE49-F238E27FC236}">
                  <a16:creationId xmlns:a16="http://schemas.microsoft.com/office/drawing/2014/main" id="{73E4E26E-A065-4AAC-4097-6D889A790B9F}"/>
                </a:ext>
              </a:extLst>
            </p:cNvPr>
            <p:cNvSpPr>
              <a:spLocks noChangeArrowheads="1"/>
            </p:cNvSpPr>
            <p:nvPr/>
          </p:nvSpPr>
          <p:spPr bwMode="auto">
            <a:xfrm>
              <a:off x="696913" y="1141413"/>
              <a:ext cx="52387" cy="53975"/>
            </a:xfrm>
            <a:custGeom>
              <a:avLst/>
              <a:gdLst>
                <a:gd name="T0" fmla="*/ 144 w 145"/>
                <a:gd name="T1" fmla="*/ 147 h 148"/>
                <a:gd name="T2" fmla="*/ 0 w 145"/>
                <a:gd name="T3" fmla="*/ 147 h 148"/>
                <a:gd name="T4" fmla="*/ 0 w 145"/>
                <a:gd name="T5" fmla="*/ 0 h 148"/>
                <a:gd name="T6" fmla="*/ 144 w 145"/>
                <a:gd name="T7" fmla="*/ 0 h 148"/>
                <a:gd name="T8" fmla="*/ 144 w 145"/>
                <a:gd name="T9" fmla="*/ 147 h 148"/>
              </a:gdLst>
              <a:ahLst/>
              <a:cxnLst>
                <a:cxn ang="0">
                  <a:pos x="T0" y="T1"/>
                </a:cxn>
                <a:cxn ang="0">
                  <a:pos x="T2" y="T3"/>
                </a:cxn>
                <a:cxn ang="0">
                  <a:pos x="T4" y="T5"/>
                </a:cxn>
                <a:cxn ang="0">
                  <a:pos x="T6" y="T7"/>
                </a:cxn>
                <a:cxn ang="0">
                  <a:pos x="T8" y="T9"/>
                </a:cxn>
              </a:cxnLst>
              <a:rect l="0" t="0" r="r" b="b"/>
              <a:pathLst>
                <a:path w="145" h="148">
                  <a:moveTo>
                    <a:pt x="144" y="147"/>
                  </a:moveTo>
                  <a:lnTo>
                    <a:pt x="0" y="147"/>
                  </a:lnTo>
                  <a:lnTo>
                    <a:pt x="0" y="0"/>
                  </a:lnTo>
                  <a:lnTo>
                    <a:pt x="144" y="0"/>
                  </a:lnTo>
                  <a:lnTo>
                    <a:pt x="144" y="1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 name="Freeform 379">
              <a:extLst>
                <a:ext uri="{FF2B5EF4-FFF2-40B4-BE49-F238E27FC236}">
                  <a16:creationId xmlns:a16="http://schemas.microsoft.com/office/drawing/2014/main" id="{E4DC2ECA-8AD0-A463-B238-71E868988204}"/>
                </a:ext>
              </a:extLst>
            </p:cNvPr>
            <p:cNvSpPr>
              <a:spLocks noChangeArrowheads="1"/>
            </p:cNvSpPr>
            <p:nvPr/>
          </p:nvSpPr>
          <p:spPr bwMode="auto">
            <a:xfrm>
              <a:off x="747713" y="1141413"/>
              <a:ext cx="53975" cy="53975"/>
            </a:xfrm>
            <a:custGeom>
              <a:avLst/>
              <a:gdLst>
                <a:gd name="T0" fmla="*/ 147 w 148"/>
                <a:gd name="T1" fmla="*/ 147 h 148"/>
                <a:gd name="T2" fmla="*/ 0 w 148"/>
                <a:gd name="T3" fmla="*/ 147 h 148"/>
                <a:gd name="T4" fmla="*/ 0 w 148"/>
                <a:gd name="T5" fmla="*/ 0 h 148"/>
                <a:gd name="T6" fmla="*/ 147 w 148"/>
                <a:gd name="T7" fmla="*/ 0 h 148"/>
                <a:gd name="T8" fmla="*/ 147 w 148"/>
                <a:gd name="T9" fmla="*/ 147 h 148"/>
              </a:gdLst>
              <a:ahLst/>
              <a:cxnLst>
                <a:cxn ang="0">
                  <a:pos x="T0" y="T1"/>
                </a:cxn>
                <a:cxn ang="0">
                  <a:pos x="T2" y="T3"/>
                </a:cxn>
                <a:cxn ang="0">
                  <a:pos x="T4" y="T5"/>
                </a:cxn>
                <a:cxn ang="0">
                  <a:pos x="T6" y="T7"/>
                </a:cxn>
                <a:cxn ang="0">
                  <a:pos x="T8" y="T9"/>
                </a:cxn>
              </a:cxnLst>
              <a:rect l="0" t="0" r="r" b="b"/>
              <a:pathLst>
                <a:path w="148" h="148">
                  <a:moveTo>
                    <a:pt x="147" y="147"/>
                  </a:moveTo>
                  <a:lnTo>
                    <a:pt x="0" y="147"/>
                  </a:lnTo>
                  <a:lnTo>
                    <a:pt x="0" y="0"/>
                  </a:lnTo>
                  <a:lnTo>
                    <a:pt x="147" y="0"/>
                  </a:lnTo>
                  <a:lnTo>
                    <a:pt x="147" y="147"/>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 name="Freeform 380">
              <a:extLst>
                <a:ext uri="{FF2B5EF4-FFF2-40B4-BE49-F238E27FC236}">
                  <a16:creationId xmlns:a16="http://schemas.microsoft.com/office/drawing/2014/main" id="{61934D40-31EF-C30A-685E-318DA473A291}"/>
                </a:ext>
              </a:extLst>
            </p:cNvPr>
            <p:cNvSpPr>
              <a:spLocks noChangeArrowheads="1"/>
            </p:cNvSpPr>
            <p:nvPr/>
          </p:nvSpPr>
          <p:spPr bwMode="auto">
            <a:xfrm>
              <a:off x="801688" y="1141413"/>
              <a:ext cx="52387" cy="53975"/>
            </a:xfrm>
            <a:custGeom>
              <a:avLst/>
              <a:gdLst>
                <a:gd name="T0" fmla="*/ 144 w 145"/>
                <a:gd name="T1" fmla="*/ 147 h 148"/>
                <a:gd name="T2" fmla="*/ 0 w 145"/>
                <a:gd name="T3" fmla="*/ 147 h 148"/>
                <a:gd name="T4" fmla="*/ 0 w 145"/>
                <a:gd name="T5" fmla="*/ 0 h 148"/>
                <a:gd name="T6" fmla="*/ 144 w 145"/>
                <a:gd name="T7" fmla="*/ 0 h 148"/>
                <a:gd name="T8" fmla="*/ 144 w 145"/>
                <a:gd name="T9" fmla="*/ 147 h 148"/>
              </a:gdLst>
              <a:ahLst/>
              <a:cxnLst>
                <a:cxn ang="0">
                  <a:pos x="T0" y="T1"/>
                </a:cxn>
                <a:cxn ang="0">
                  <a:pos x="T2" y="T3"/>
                </a:cxn>
                <a:cxn ang="0">
                  <a:pos x="T4" y="T5"/>
                </a:cxn>
                <a:cxn ang="0">
                  <a:pos x="T6" y="T7"/>
                </a:cxn>
                <a:cxn ang="0">
                  <a:pos x="T8" y="T9"/>
                </a:cxn>
              </a:cxnLst>
              <a:rect l="0" t="0" r="r" b="b"/>
              <a:pathLst>
                <a:path w="145" h="148">
                  <a:moveTo>
                    <a:pt x="144" y="147"/>
                  </a:moveTo>
                  <a:lnTo>
                    <a:pt x="0" y="147"/>
                  </a:lnTo>
                  <a:lnTo>
                    <a:pt x="0" y="0"/>
                  </a:lnTo>
                  <a:lnTo>
                    <a:pt x="144" y="0"/>
                  </a:lnTo>
                  <a:lnTo>
                    <a:pt x="144" y="1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grpSp>
        <p:nvGrpSpPr>
          <p:cNvPr id="19" name="Group 18">
            <a:extLst>
              <a:ext uri="{FF2B5EF4-FFF2-40B4-BE49-F238E27FC236}">
                <a16:creationId xmlns:a16="http://schemas.microsoft.com/office/drawing/2014/main" id="{8BC5E7C9-328B-F6C2-08E1-2F3F89EEB6E5}"/>
              </a:ext>
            </a:extLst>
          </p:cNvPr>
          <p:cNvGrpSpPr/>
          <p:nvPr userDrawn="1"/>
        </p:nvGrpSpPr>
        <p:grpSpPr>
          <a:xfrm>
            <a:off x="21182033" y="12135293"/>
            <a:ext cx="1600200" cy="1600210"/>
            <a:chOff x="2198688" y="1670050"/>
            <a:chExt cx="157162" cy="157163"/>
          </a:xfrm>
        </p:grpSpPr>
        <p:sp>
          <p:nvSpPr>
            <p:cNvPr id="20" name="Freeform 5010">
              <a:extLst>
                <a:ext uri="{FF2B5EF4-FFF2-40B4-BE49-F238E27FC236}">
                  <a16:creationId xmlns:a16="http://schemas.microsoft.com/office/drawing/2014/main" id="{F57917A9-A1D2-F960-BF83-F799AF2BA610}"/>
                </a:ext>
              </a:extLst>
            </p:cNvPr>
            <p:cNvSpPr>
              <a:spLocks noChangeArrowheads="1"/>
            </p:cNvSpPr>
            <p:nvPr/>
          </p:nvSpPr>
          <p:spPr bwMode="auto">
            <a:xfrm>
              <a:off x="2198688" y="1670050"/>
              <a:ext cx="157162" cy="157163"/>
            </a:xfrm>
            <a:custGeom>
              <a:avLst/>
              <a:gdLst>
                <a:gd name="T0" fmla="*/ 0 w 436"/>
                <a:gd name="T1" fmla="*/ 0 h 436"/>
                <a:gd name="T2" fmla="*/ 0 w 436"/>
                <a:gd name="T3" fmla="*/ 435 h 436"/>
                <a:gd name="T4" fmla="*/ 435 w 436"/>
                <a:gd name="T5" fmla="*/ 0 h 436"/>
                <a:gd name="T6" fmla="*/ 0 w 436"/>
                <a:gd name="T7" fmla="*/ 0 h 436"/>
              </a:gdLst>
              <a:ahLst/>
              <a:cxnLst>
                <a:cxn ang="0">
                  <a:pos x="T0" y="T1"/>
                </a:cxn>
                <a:cxn ang="0">
                  <a:pos x="T2" y="T3"/>
                </a:cxn>
                <a:cxn ang="0">
                  <a:pos x="T4" y="T5"/>
                </a:cxn>
                <a:cxn ang="0">
                  <a:pos x="T6" y="T7"/>
                </a:cxn>
              </a:cxnLst>
              <a:rect l="0" t="0" r="r" b="b"/>
              <a:pathLst>
                <a:path w="436" h="436">
                  <a:moveTo>
                    <a:pt x="0" y="0"/>
                  </a:moveTo>
                  <a:lnTo>
                    <a:pt x="0" y="435"/>
                  </a:lnTo>
                  <a:lnTo>
                    <a:pt x="435" y="0"/>
                  </a:lnTo>
                  <a:lnTo>
                    <a:pt x="0" y="0"/>
                  </a:lnTo>
                </a:path>
              </a:pathLst>
            </a:custGeom>
            <a:solidFill>
              <a:schemeClr val="accent3"/>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 name="Freeform 5011">
              <a:extLst>
                <a:ext uri="{FF2B5EF4-FFF2-40B4-BE49-F238E27FC236}">
                  <a16:creationId xmlns:a16="http://schemas.microsoft.com/office/drawing/2014/main" id="{33773C94-52E0-1EB1-BBBA-EEB931CDBC2C}"/>
                </a:ext>
              </a:extLst>
            </p:cNvPr>
            <p:cNvSpPr>
              <a:spLocks noChangeArrowheads="1"/>
            </p:cNvSpPr>
            <p:nvPr/>
          </p:nvSpPr>
          <p:spPr bwMode="auto">
            <a:xfrm>
              <a:off x="2198688" y="1670050"/>
              <a:ext cx="157162" cy="157163"/>
            </a:xfrm>
            <a:custGeom>
              <a:avLst/>
              <a:gdLst>
                <a:gd name="T0" fmla="*/ 0 w 436"/>
                <a:gd name="T1" fmla="*/ 435 h 436"/>
                <a:gd name="T2" fmla="*/ 435 w 436"/>
                <a:gd name="T3" fmla="*/ 435 h 436"/>
                <a:gd name="T4" fmla="*/ 435 w 436"/>
                <a:gd name="T5" fmla="*/ 0 h 436"/>
                <a:gd name="T6" fmla="*/ 0 w 436"/>
                <a:gd name="T7" fmla="*/ 435 h 436"/>
              </a:gdLst>
              <a:ahLst/>
              <a:cxnLst>
                <a:cxn ang="0">
                  <a:pos x="T0" y="T1"/>
                </a:cxn>
                <a:cxn ang="0">
                  <a:pos x="T2" y="T3"/>
                </a:cxn>
                <a:cxn ang="0">
                  <a:pos x="T4" y="T5"/>
                </a:cxn>
                <a:cxn ang="0">
                  <a:pos x="T6" y="T7"/>
                </a:cxn>
              </a:cxnLst>
              <a:rect l="0" t="0" r="r" b="b"/>
              <a:pathLst>
                <a:path w="436" h="436">
                  <a:moveTo>
                    <a:pt x="0" y="435"/>
                  </a:moveTo>
                  <a:lnTo>
                    <a:pt x="435" y="435"/>
                  </a:lnTo>
                  <a:lnTo>
                    <a:pt x="435" y="0"/>
                  </a:lnTo>
                  <a:lnTo>
                    <a:pt x="0" y="435"/>
                  </a:lnTo>
                </a:path>
              </a:pathLst>
            </a:custGeom>
            <a:solidFill>
              <a:schemeClr val="accent6"/>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grpSp>
        <p:nvGrpSpPr>
          <p:cNvPr id="22" name="Group 21">
            <a:extLst>
              <a:ext uri="{FF2B5EF4-FFF2-40B4-BE49-F238E27FC236}">
                <a16:creationId xmlns:a16="http://schemas.microsoft.com/office/drawing/2014/main" id="{F6F1F2B6-23BD-A16F-72ED-6E533A5F7FBA}"/>
              </a:ext>
            </a:extLst>
          </p:cNvPr>
          <p:cNvGrpSpPr/>
          <p:nvPr userDrawn="1"/>
        </p:nvGrpSpPr>
        <p:grpSpPr>
          <a:xfrm>
            <a:off x="22804174" y="12115790"/>
            <a:ext cx="1600221" cy="1600210"/>
            <a:chOff x="1485900" y="715963"/>
            <a:chExt cx="157163" cy="157162"/>
          </a:xfrm>
        </p:grpSpPr>
        <p:sp>
          <p:nvSpPr>
            <p:cNvPr id="23" name="Freeform 268">
              <a:extLst>
                <a:ext uri="{FF2B5EF4-FFF2-40B4-BE49-F238E27FC236}">
                  <a16:creationId xmlns:a16="http://schemas.microsoft.com/office/drawing/2014/main" id="{81445BD8-DEFC-B8C6-0793-8E513EFE9806}"/>
                </a:ext>
              </a:extLst>
            </p:cNvPr>
            <p:cNvSpPr>
              <a:spLocks noChangeArrowheads="1"/>
            </p:cNvSpPr>
            <p:nvPr/>
          </p:nvSpPr>
          <p:spPr bwMode="auto">
            <a:xfrm>
              <a:off x="1485900" y="715963"/>
              <a:ext cx="17463" cy="17462"/>
            </a:xfrm>
            <a:custGeom>
              <a:avLst/>
              <a:gdLst>
                <a:gd name="T0" fmla="*/ 0 w 47"/>
                <a:gd name="T1" fmla="*/ 46 h 47"/>
                <a:gd name="T2" fmla="*/ 46 w 47"/>
                <a:gd name="T3" fmla="*/ 46 h 47"/>
                <a:gd name="T4" fmla="*/ 0 w 47"/>
                <a:gd name="T5" fmla="*/ 0 h 47"/>
                <a:gd name="T6" fmla="*/ 0 w 47"/>
                <a:gd name="T7" fmla="*/ 46 h 47"/>
              </a:gdLst>
              <a:ahLst/>
              <a:cxnLst>
                <a:cxn ang="0">
                  <a:pos x="T0" y="T1"/>
                </a:cxn>
                <a:cxn ang="0">
                  <a:pos x="T2" y="T3"/>
                </a:cxn>
                <a:cxn ang="0">
                  <a:pos x="T4" y="T5"/>
                </a:cxn>
                <a:cxn ang="0">
                  <a:pos x="T6" y="T7"/>
                </a:cxn>
              </a:cxnLst>
              <a:rect l="0" t="0" r="r" b="b"/>
              <a:pathLst>
                <a:path w="47" h="47">
                  <a:moveTo>
                    <a:pt x="0" y="46"/>
                  </a:moveTo>
                  <a:lnTo>
                    <a:pt x="46" y="46"/>
                  </a:lnTo>
                  <a:lnTo>
                    <a:pt x="0" y="0"/>
                  </a:lnTo>
                  <a:lnTo>
                    <a:pt x="0" y="4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 name="Freeform 269">
              <a:extLst>
                <a:ext uri="{FF2B5EF4-FFF2-40B4-BE49-F238E27FC236}">
                  <a16:creationId xmlns:a16="http://schemas.microsoft.com/office/drawing/2014/main" id="{EB042952-1F78-1544-E32F-3ADB67D29633}"/>
                </a:ext>
              </a:extLst>
            </p:cNvPr>
            <p:cNvSpPr>
              <a:spLocks noChangeArrowheads="1"/>
            </p:cNvSpPr>
            <p:nvPr/>
          </p:nvSpPr>
          <p:spPr bwMode="auto">
            <a:xfrm>
              <a:off x="1503363" y="715963"/>
              <a:ext cx="19050" cy="17462"/>
            </a:xfrm>
            <a:custGeom>
              <a:avLst/>
              <a:gdLst>
                <a:gd name="T0" fmla="*/ 0 w 52"/>
                <a:gd name="T1" fmla="*/ 46 h 47"/>
                <a:gd name="T2" fmla="*/ 51 w 52"/>
                <a:gd name="T3" fmla="*/ 46 h 47"/>
                <a:gd name="T4" fmla="*/ 0 w 52"/>
                <a:gd name="T5" fmla="*/ 0 h 47"/>
                <a:gd name="T6" fmla="*/ 0 w 52"/>
                <a:gd name="T7" fmla="*/ 46 h 47"/>
              </a:gdLst>
              <a:ahLst/>
              <a:cxnLst>
                <a:cxn ang="0">
                  <a:pos x="T0" y="T1"/>
                </a:cxn>
                <a:cxn ang="0">
                  <a:pos x="T2" y="T3"/>
                </a:cxn>
                <a:cxn ang="0">
                  <a:pos x="T4" y="T5"/>
                </a:cxn>
                <a:cxn ang="0">
                  <a:pos x="T6" y="T7"/>
                </a:cxn>
              </a:cxnLst>
              <a:rect l="0" t="0" r="r" b="b"/>
              <a:pathLst>
                <a:path w="52" h="47">
                  <a:moveTo>
                    <a:pt x="0" y="46"/>
                  </a:moveTo>
                  <a:lnTo>
                    <a:pt x="51" y="46"/>
                  </a:lnTo>
                  <a:lnTo>
                    <a:pt x="0" y="0"/>
                  </a:lnTo>
                  <a:lnTo>
                    <a:pt x="0" y="46"/>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 name="Freeform 270">
              <a:extLst>
                <a:ext uri="{FF2B5EF4-FFF2-40B4-BE49-F238E27FC236}">
                  <a16:creationId xmlns:a16="http://schemas.microsoft.com/office/drawing/2014/main" id="{7BBCF9B6-9E1B-0F08-B8FA-91B539D9C285}"/>
                </a:ext>
              </a:extLst>
            </p:cNvPr>
            <p:cNvSpPr>
              <a:spLocks noChangeArrowheads="1"/>
            </p:cNvSpPr>
            <p:nvPr/>
          </p:nvSpPr>
          <p:spPr bwMode="auto">
            <a:xfrm>
              <a:off x="1520825" y="715963"/>
              <a:ext cx="17463" cy="17462"/>
            </a:xfrm>
            <a:custGeom>
              <a:avLst/>
              <a:gdLst>
                <a:gd name="T0" fmla="*/ 0 w 47"/>
                <a:gd name="T1" fmla="*/ 46 h 47"/>
                <a:gd name="T2" fmla="*/ 46 w 47"/>
                <a:gd name="T3" fmla="*/ 46 h 47"/>
                <a:gd name="T4" fmla="*/ 0 w 47"/>
                <a:gd name="T5" fmla="*/ 0 h 47"/>
                <a:gd name="T6" fmla="*/ 0 w 47"/>
                <a:gd name="T7" fmla="*/ 46 h 47"/>
              </a:gdLst>
              <a:ahLst/>
              <a:cxnLst>
                <a:cxn ang="0">
                  <a:pos x="T0" y="T1"/>
                </a:cxn>
                <a:cxn ang="0">
                  <a:pos x="T2" y="T3"/>
                </a:cxn>
                <a:cxn ang="0">
                  <a:pos x="T4" y="T5"/>
                </a:cxn>
                <a:cxn ang="0">
                  <a:pos x="T6" y="T7"/>
                </a:cxn>
              </a:cxnLst>
              <a:rect l="0" t="0" r="r" b="b"/>
              <a:pathLst>
                <a:path w="47" h="47">
                  <a:moveTo>
                    <a:pt x="0" y="46"/>
                  </a:moveTo>
                  <a:lnTo>
                    <a:pt x="46" y="46"/>
                  </a:lnTo>
                  <a:lnTo>
                    <a:pt x="0" y="0"/>
                  </a:lnTo>
                  <a:lnTo>
                    <a:pt x="0" y="4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 name="Freeform 271">
              <a:extLst>
                <a:ext uri="{FF2B5EF4-FFF2-40B4-BE49-F238E27FC236}">
                  <a16:creationId xmlns:a16="http://schemas.microsoft.com/office/drawing/2014/main" id="{0E1104D0-001A-75A4-9C00-2E8F34B6203A}"/>
                </a:ext>
              </a:extLst>
            </p:cNvPr>
            <p:cNvSpPr>
              <a:spLocks noChangeArrowheads="1"/>
            </p:cNvSpPr>
            <p:nvPr/>
          </p:nvSpPr>
          <p:spPr bwMode="auto">
            <a:xfrm>
              <a:off x="1485900" y="731838"/>
              <a:ext cx="17463" cy="19050"/>
            </a:xfrm>
            <a:custGeom>
              <a:avLst/>
              <a:gdLst>
                <a:gd name="T0" fmla="*/ 0 w 47"/>
                <a:gd name="T1" fmla="*/ 51 h 52"/>
                <a:gd name="T2" fmla="*/ 46 w 47"/>
                <a:gd name="T3" fmla="*/ 51 h 52"/>
                <a:gd name="T4" fmla="*/ 0 w 47"/>
                <a:gd name="T5" fmla="*/ 0 h 52"/>
                <a:gd name="T6" fmla="*/ 0 w 47"/>
                <a:gd name="T7" fmla="*/ 51 h 52"/>
              </a:gdLst>
              <a:ahLst/>
              <a:cxnLst>
                <a:cxn ang="0">
                  <a:pos x="T0" y="T1"/>
                </a:cxn>
                <a:cxn ang="0">
                  <a:pos x="T2" y="T3"/>
                </a:cxn>
                <a:cxn ang="0">
                  <a:pos x="T4" y="T5"/>
                </a:cxn>
                <a:cxn ang="0">
                  <a:pos x="T6" y="T7"/>
                </a:cxn>
              </a:cxnLst>
              <a:rect l="0" t="0" r="r" b="b"/>
              <a:pathLst>
                <a:path w="47" h="52">
                  <a:moveTo>
                    <a:pt x="0" y="51"/>
                  </a:moveTo>
                  <a:lnTo>
                    <a:pt x="46" y="51"/>
                  </a:lnTo>
                  <a:lnTo>
                    <a:pt x="0" y="0"/>
                  </a:lnTo>
                  <a:lnTo>
                    <a:pt x="0" y="51"/>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 name="Freeform 272">
              <a:extLst>
                <a:ext uri="{FF2B5EF4-FFF2-40B4-BE49-F238E27FC236}">
                  <a16:creationId xmlns:a16="http://schemas.microsoft.com/office/drawing/2014/main" id="{01F9F4C8-D69D-2055-C1EA-8E12B67EF2E1}"/>
                </a:ext>
              </a:extLst>
            </p:cNvPr>
            <p:cNvSpPr>
              <a:spLocks noChangeArrowheads="1"/>
            </p:cNvSpPr>
            <p:nvPr/>
          </p:nvSpPr>
          <p:spPr bwMode="auto">
            <a:xfrm>
              <a:off x="1503363" y="731838"/>
              <a:ext cx="19050" cy="19050"/>
            </a:xfrm>
            <a:custGeom>
              <a:avLst/>
              <a:gdLst>
                <a:gd name="T0" fmla="*/ 0 w 52"/>
                <a:gd name="T1" fmla="*/ 0 h 52"/>
                <a:gd name="T2" fmla="*/ 0 w 52"/>
                <a:gd name="T3" fmla="*/ 51 h 52"/>
                <a:gd name="T4" fmla="*/ 51 w 52"/>
                <a:gd name="T5" fmla="*/ 51 h 52"/>
                <a:gd name="T6" fmla="*/ 0 w 52"/>
                <a:gd name="T7" fmla="*/ 0 h 52"/>
              </a:gdLst>
              <a:ahLst/>
              <a:cxnLst>
                <a:cxn ang="0">
                  <a:pos x="T0" y="T1"/>
                </a:cxn>
                <a:cxn ang="0">
                  <a:pos x="T2" y="T3"/>
                </a:cxn>
                <a:cxn ang="0">
                  <a:pos x="T4" y="T5"/>
                </a:cxn>
                <a:cxn ang="0">
                  <a:pos x="T6" y="T7"/>
                </a:cxn>
              </a:cxnLst>
              <a:rect l="0" t="0" r="r" b="b"/>
              <a:pathLst>
                <a:path w="52" h="52">
                  <a:moveTo>
                    <a:pt x="0" y="0"/>
                  </a:moveTo>
                  <a:lnTo>
                    <a:pt x="0" y="51"/>
                  </a:lnTo>
                  <a:lnTo>
                    <a:pt x="51" y="51"/>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 name="Freeform 273">
              <a:extLst>
                <a:ext uri="{FF2B5EF4-FFF2-40B4-BE49-F238E27FC236}">
                  <a16:creationId xmlns:a16="http://schemas.microsoft.com/office/drawing/2014/main" id="{57160493-E412-3989-78FE-89C5D7150DEE}"/>
                </a:ext>
              </a:extLst>
            </p:cNvPr>
            <p:cNvSpPr>
              <a:spLocks noChangeArrowheads="1"/>
            </p:cNvSpPr>
            <p:nvPr/>
          </p:nvSpPr>
          <p:spPr bwMode="auto">
            <a:xfrm>
              <a:off x="1520825" y="731838"/>
              <a:ext cx="17463" cy="19050"/>
            </a:xfrm>
            <a:custGeom>
              <a:avLst/>
              <a:gdLst>
                <a:gd name="T0" fmla="*/ 0 w 47"/>
                <a:gd name="T1" fmla="*/ 0 h 52"/>
                <a:gd name="T2" fmla="*/ 0 w 47"/>
                <a:gd name="T3" fmla="*/ 51 h 52"/>
                <a:gd name="T4" fmla="*/ 46 w 47"/>
                <a:gd name="T5" fmla="*/ 51 h 52"/>
                <a:gd name="T6" fmla="*/ 0 w 47"/>
                <a:gd name="T7" fmla="*/ 0 h 52"/>
              </a:gdLst>
              <a:ahLst/>
              <a:cxnLst>
                <a:cxn ang="0">
                  <a:pos x="T0" y="T1"/>
                </a:cxn>
                <a:cxn ang="0">
                  <a:pos x="T2" y="T3"/>
                </a:cxn>
                <a:cxn ang="0">
                  <a:pos x="T4" y="T5"/>
                </a:cxn>
                <a:cxn ang="0">
                  <a:pos x="T6" y="T7"/>
                </a:cxn>
              </a:cxnLst>
              <a:rect l="0" t="0" r="r" b="b"/>
              <a:pathLst>
                <a:path w="47" h="52">
                  <a:moveTo>
                    <a:pt x="0" y="0"/>
                  </a:moveTo>
                  <a:lnTo>
                    <a:pt x="0" y="51"/>
                  </a:lnTo>
                  <a:lnTo>
                    <a:pt x="46" y="51"/>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 name="Freeform 274">
              <a:extLst>
                <a:ext uri="{FF2B5EF4-FFF2-40B4-BE49-F238E27FC236}">
                  <a16:creationId xmlns:a16="http://schemas.microsoft.com/office/drawing/2014/main" id="{6C7AD0C5-B5D5-3D41-9EB4-A6BF94D6E877}"/>
                </a:ext>
              </a:extLst>
            </p:cNvPr>
            <p:cNvSpPr>
              <a:spLocks noChangeArrowheads="1"/>
            </p:cNvSpPr>
            <p:nvPr/>
          </p:nvSpPr>
          <p:spPr bwMode="auto">
            <a:xfrm>
              <a:off x="1538288" y="715963"/>
              <a:ext cx="19050" cy="17462"/>
            </a:xfrm>
            <a:custGeom>
              <a:avLst/>
              <a:gdLst>
                <a:gd name="T0" fmla="*/ 0 w 52"/>
                <a:gd name="T1" fmla="*/ 46 h 47"/>
                <a:gd name="T2" fmla="*/ 51 w 52"/>
                <a:gd name="T3" fmla="*/ 46 h 47"/>
                <a:gd name="T4" fmla="*/ 0 w 52"/>
                <a:gd name="T5" fmla="*/ 0 h 47"/>
                <a:gd name="T6" fmla="*/ 0 w 52"/>
                <a:gd name="T7" fmla="*/ 46 h 47"/>
              </a:gdLst>
              <a:ahLst/>
              <a:cxnLst>
                <a:cxn ang="0">
                  <a:pos x="T0" y="T1"/>
                </a:cxn>
                <a:cxn ang="0">
                  <a:pos x="T2" y="T3"/>
                </a:cxn>
                <a:cxn ang="0">
                  <a:pos x="T4" y="T5"/>
                </a:cxn>
                <a:cxn ang="0">
                  <a:pos x="T6" y="T7"/>
                </a:cxn>
              </a:cxnLst>
              <a:rect l="0" t="0" r="r" b="b"/>
              <a:pathLst>
                <a:path w="52" h="47">
                  <a:moveTo>
                    <a:pt x="0" y="46"/>
                  </a:moveTo>
                  <a:lnTo>
                    <a:pt x="51" y="46"/>
                  </a:lnTo>
                  <a:lnTo>
                    <a:pt x="0" y="0"/>
                  </a:lnTo>
                  <a:lnTo>
                    <a:pt x="0" y="46"/>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 name="Freeform 275">
              <a:extLst>
                <a:ext uri="{FF2B5EF4-FFF2-40B4-BE49-F238E27FC236}">
                  <a16:creationId xmlns:a16="http://schemas.microsoft.com/office/drawing/2014/main" id="{F8E66F5A-D844-1011-4CA3-946C90905785}"/>
                </a:ext>
              </a:extLst>
            </p:cNvPr>
            <p:cNvSpPr>
              <a:spLocks noChangeArrowheads="1"/>
            </p:cNvSpPr>
            <p:nvPr/>
          </p:nvSpPr>
          <p:spPr bwMode="auto">
            <a:xfrm>
              <a:off x="1555750" y="715963"/>
              <a:ext cx="17463" cy="17462"/>
            </a:xfrm>
            <a:custGeom>
              <a:avLst/>
              <a:gdLst>
                <a:gd name="T0" fmla="*/ 0 w 48"/>
                <a:gd name="T1" fmla="*/ 46 h 47"/>
                <a:gd name="T2" fmla="*/ 47 w 48"/>
                <a:gd name="T3" fmla="*/ 46 h 47"/>
                <a:gd name="T4" fmla="*/ 0 w 48"/>
                <a:gd name="T5" fmla="*/ 0 h 47"/>
                <a:gd name="T6" fmla="*/ 0 w 48"/>
                <a:gd name="T7" fmla="*/ 46 h 47"/>
              </a:gdLst>
              <a:ahLst/>
              <a:cxnLst>
                <a:cxn ang="0">
                  <a:pos x="T0" y="T1"/>
                </a:cxn>
                <a:cxn ang="0">
                  <a:pos x="T2" y="T3"/>
                </a:cxn>
                <a:cxn ang="0">
                  <a:pos x="T4" y="T5"/>
                </a:cxn>
                <a:cxn ang="0">
                  <a:pos x="T6" y="T7"/>
                </a:cxn>
              </a:cxnLst>
              <a:rect l="0" t="0" r="r" b="b"/>
              <a:pathLst>
                <a:path w="48" h="47">
                  <a:moveTo>
                    <a:pt x="0" y="46"/>
                  </a:moveTo>
                  <a:lnTo>
                    <a:pt x="47" y="46"/>
                  </a:lnTo>
                  <a:lnTo>
                    <a:pt x="0" y="0"/>
                  </a:lnTo>
                  <a:lnTo>
                    <a:pt x="0" y="4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 name="Freeform 276">
              <a:extLst>
                <a:ext uri="{FF2B5EF4-FFF2-40B4-BE49-F238E27FC236}">
                  <a16:creationId xmlns:a16="http://schemas.microsoft.com/office/drawing/2014/main" id="{C9652E1E-181A-7FBC-FE61-A876E4FD663F}"/>
                </a:ext>
              </a:extLst>
            </p:cNvPr>
            <p:cNvSpPr>
              <a:spLocks noChangeArrowheads="1"/>
            </p:cNvSpPr>
            <p:nvPr/>
          </p:nvSpPr>
          <p:spPr bwMode="auto">
            <a:xfrm>
              <a:off x="1573213" y="715963"/>
              <a:ext cx="17462" cy="17462"/>
            </a:xfrm>
            <a:custGeom>
              <a:avLst/>
              <a:gdLst>
                <a:gd name="T0" fmla="*/ 0 w 47"/>
                <a:gd name="T1" fmla="*/ 46 h 47"/>
                <a:gd name="T2" fmla="*/ 46 w 47"/>
                <a:gd name="T3" fmla="*/ 46 h 47"/>
                <a:gd name="T4" fmla="*/ 0 w 47"/>
                <a:gd name="T5" fmla="*/ 0 h 47"/>
                <a:gd name="T6" fmla="*/ 0 w 47"/>
                <a:gd name="T7" fmla="*/ 46 h 47"/>
              </a:gdLst>
              <a:ahLst/>
              <a:cxnLst>
                <a:cxn ang="0">
                  <a:pos x="T0" y="T1"/>
                </a:cxn>
                <a:cxn ang="0">
                  <a:pos x="T2" y="T3"/>
                </a:cxn>
                <a:cxn ang="0">
                  <a:pos x="T4" y="T5"/>
                </a:cxn>
                <a:cxn ang="0">
                  <a:pos x="T6" y="T7"/>
                </a:cxn>
              </a:cxnLst>
              <a:rect l="0" t="0" r="r" b="b"/>
              <a:pathLst>
                <a:path w="47" h="47">
                  <a:moveTo>
                    <a:pt x="0" y="46"/>
                  </a:moveTo>
                  <a:lnTo>
                    <a:pt x="46" y="46"/>
                  </a:lnTo>
                  <a:lnTo>
                    <a:pt x="0" y="0"/>
                  </a:lnTo>
                  <a:lnTo>
                    <a:pt x="0" y="46"/>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 name="Freeform 277">
              <a:extLst>
                <a:ext uri="{FF2B5EF4-FFF2-40B4-BE49-F238E27FC236}">
                  <a16:creationId xmlns:a16="http://schemas.microsoft.com/office/drawing/2014/main" id="{350219B9-1B03-A0A4-01AC-9CE4B0AF4033}"/>
                </a:ext>
              </a:extLst>
            </p:cNvPr>
            <p:cNvSpPr>
              <a:spLocks noChangeArrowheads="1"/>
            </p:cNvSpPr>
            <p:nvPr/>
          </p:nvSpPr>
          <p:spPr bwMode="auto">
            <a:xfrm>
              <a:off x="1538288" y="731838"/>
              <a:ext cx="19050" cy="19050"/>
            </a:xfrm>
            <a:custGeom>
              <a:avLst/>
              <a:gdLst>
                <a:gd name="T0" fmla="*/ 0 w 52"/>
                <a:gd name="T1" fmla="*/ 51 h 52"/>
                <a:gd name="T2" fmla="*/ 51 w 52"/>
                <a:gd name="T3" fmla="*/ 51 h 52"/>
                <a:gd name="T4" fmla="*/ 0 w 52"/>
                <a:gd name="T5" fmla="*/ 0 h 52"/>
                <a:gd name="T6" fmla="*/ 0 w 52"/>
                <a:gd name="T7" fmla="*/ 51 h 52"/>
              </a:gdLst>
              <a:ahLst/>
              <a:cxnLst>
                <a:cxn ang="0">
                  <a:pos x="T0" y="T1"/>
                </a:cxn>
                <a:cxn ang="0">
                  <a:pos x="T2" y="T3"/>
                </a:cxn>
                <a:cxn ang="0">
                  <a:pos x="T4" y="T5"/>
                </a:cxn>
                <a:cxn ang="0">
                  <a:pos x="T6" y="T7"/>
                </a:cxn>
              </a:cxnLst>
              <a:rect l="0" t="0" r="r" b="b"/>
              <a:pathLst>
                <a:path w="52" h="52">
                  <a:moveTo>
                    <a:pt x="0" y="51"/>
                  </a:moveTo>
                  <a:lnTo>
                    <a:pt x="51" y="51"/>
                  </a:lnTo>
                  <a:lnTo>
                    <a:pt x="0" y="0"/>
                  </a:lnTo>
                  <a:lnTo>
                    <a:pt x="0" y="51"/>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 name="Freeform 278">
              <a:extLst>
                <a:ext uri="{FF2B5EF4-FFF2-40B4-BE49-F238E27FC236}">
                  <a16:creationId xmlns:a16="http://schemas.microsoft.com/office/drawing/2014/main" id="{B06E6E10-57C8-B61A-962C-5A2D4C0B3D69}"/>
                </a:ext>
              </a:extLst>
            </p:cNvPr>
            <p:cNvSpPr>
              <a:spLocks noChangeArrowheads="1"/>
            </p:cNvSpPr>
            <p:nvPr/>
          </p:nvSpPr>
          <p:spPr bwMode="auto">
            <a:xfrm>
              <a:off x="1555750" y="731838"/>
              <a:ext cx="17463" cy="19050"/>
            </a:xfrm>
            <a:custGeom>
              <a:avLst/>
              <a:gdLst>
                <a:gd name="T0" fmla="*/ 0 w 48"/>
                <a:gd name="T1" fmla="*/ 0 h 52"/>
                <a:gd name="T2" fmla="*/ 0 w 48"/>
                <a:gd name="T3" fmla="*/ 51 h 52"/>
                <a:gd name="T4" fmla="*/ 47 w 48"/>
                <a:gd name="T5" fmla="*/ 51 h 52"/>
                <a:gd name="T6" fmla="*/ 0 w 48"/>
                <a:gd name="T7" fmla="*/ 0 h 52"/>
              </a:gdLst>
              <a:ahLst/>
              <a:cxnLst>
                <a:cxn ang="0">
                  <a:pos x="T0" y="T1"/>
                </a:cxn>
                <a:cxn ang="0">
                  <a:pos x="T2" y="T3"/>
                </a:cxn>
                <a:cxn ang="0">
                  <a:pos x="T4" y="T5"/>
                </a:cxn>
                <a:cxn ang="0">
                  <a:pos x="T6" y="T7"/>
                </a:cxn>
              </a:cxnLst>
              <a:rect l="0" t="0" r="r" b="b"/>
              <a:pathLst>
                <a:path w="48" h="52">
                  <a:moveTo>
                    <a:pt x="0" y="0"/>
                  </a:moveTo>
                  <a:lnTo>
                    <a:pt x="0" y="51"/>
                  </a:lnTo>
                  <a:lnTo>
                    <a:pt x="47" y="51"/>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 name="Freeform 279">
              <a:extLst>
                <a:ext uri="{FF2B5EF4-FFF2-40B4-BE49-F238E27FC236}">
                  <a16:creationId xmlns:a16="http://schemas.microsoft.com/office/drawing/2014/main" id="{12C96B58-DA8E-808B-2BCC-30AABA045D15}"/>
                </a:ext>
              </a:extLst>
            </p:cNvPr>
            <p:cNvSpPr>
              <a:spLocks noChangeArrowheads="1"/>
            </p:cNvSpPr>
            <p:nvPr/>
          </p:nvSpPr>
          <p:spPr bwMode="auto">
            <a:xfrm>
              <a:off x="1573213" y="731838"/>
              <a:ext cx="17462" cy="19050"/>
            </a:xfrm>
            <a:custGeom>
              <a:avLst/>
              <a:gdLst>
                <a:gd name="T0" fmla="*/ 0 w 47"/>
                <a:gd name="T1" fmla="*/ 0 h 52"/>
                <a:gd name="T2" fmla="*/ 0 w 47"/>
                <a:gd name="T3" fmla="*/ 51 h 52"/>
                <a:gd name="T4" fmla="*/ 46 w 47"/>
                <a:gd name="T5" fmla="*/ 51 h 52"/>
                <a:gd name="T6" fmla="*/ 0 w 47"/>
                <a:gd name="T7" fmla="*/ 0 h 52"/>
              </a:gdLst>
              <a:ahLst/>
              <a:cxnLst>
                <a:cxn ang="0">
                  <a:pos x="T0" y="T1"/>
                </a:cxn>
                <a:cxn ang="0">
                  <a:pos x="T2" y="T3"/>
                </a:cxn>
                <a:cxn ang="0">
                  <a:pos x="T4" y="T5"/>
                </a:cxn>
                <a:cxn ang="0">
                  <a:pos x="T6" y="T7"/>
                </a:cxn>
              </a:cxnLst>
              <a:rect l="0" t="0" r="r" b="b"/>
              <a:pathLst>
                <a:path w="47" h="52">
                  <a:moveTo>
                    <a:pt x="0" y="0"/>
                  </a:moveTo>
                  <a:lnTo>
                    <a:pt x="0" y="51"/>
                  </a:lnTo>
                  <a:lnTo>
                    <a:pt x="46" y="51"/>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 name="Freeform 280">
              <a:extLst>
                <a:ext uri="{FF2B5EF4-FFF2-40B4-BE49-F238E27FC236}">
                  <a16:creationId xmlns:a16="http://schemas.microsoft.com/office/drawing/2014/main" id="{709900C4-9543-C012-9262-B2C3B7C39ACE}"/>
                </a:ext>
              </a:extLst>
            </p:cNvPr>
            <p:cNvSpPr>
              <a:spLocks noChangeArrowheads="1"/>
            </p:cNvSpPr>
            <p:nvPr/>
          </p:nvSpPr>
          <p:spPr bwMode="auto">
            <a:xfrm>
              <a:off x="1589088" y="715963"/>
              <a:ext cx="19050" cy="17462"/>
            </a:xfrm>
            <a:custGeom>
              <a:avLst/>
              <a:gdLst>
                <a:gd name="T0" fmla="*/ 0 w 52"/>
                <a:gd name="T1" fmla="*/ 46 h 47"/>
                <a:gd name="T2" fmla="*/ 51 w 52"/>
                <a:gd name="T3" fmla="*/ 46 h 47"/>
                <a:gd name="T4" fmla="*/ 0 w 52"/>
                <a:gd name="T5" fmla="*/ 0 h 47"/>
                <a:gd name="T6" fmla="*/ 0 w 52"/>
                <a:gd name="T7" fmla="*/ 46 h 47"/>
              </a:gdLst>
              <a:ahLst/>
              <a:cxnLst>
                <a:cxn ang="0">
                  <a:pos x="T0" y="T1"/>
                </a:cxn>
                <a:cxn ang="0">
                  <a:pos x="T2" y="T3"/>
                </a:cxn>
                <a:cxn ang="0">
                  <a:pos x="T4" y="T5"/>
                </a:cxn>
                <a:cxn ang="0">
                  <a:pos x="T6" y="T7"/>
                </a:cxn>
              </a:cxnLst>
              <a:rect l="0" t="0" r="r" b="b"/>
              <a:pathLst>
                <a:path w="52" h="47">
                  <a:moveTo>
                    <a:pt x="0" y="46"/>
                  </a:moveTo>
                  <a:lnTo>
                    <a:pt x="51" y="46"/>
                  </a:lnTo>
                  <a:lnTo>
                    <a:pt x="0" y="0"/>
                  </a:lnTo>
                  <a:lnTo>
                    <a:pt x="0" y="4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 name="Freeform 281">
              <a:extLst>
                <a:ext uri="{FF2B5EF4-FFF2-40B4-BE49-F238E27FC236}">
                  <a16:creationId xmlns:a16="http://schemas.microsoft.com/office/drawing/2014/main" id="{5C5E49A1-8BC8-85F5-152D-109A256EA96E}"/>
                </a:ext>
              </a:extLst>
            </p:cNvPr>
            <p:cNvSpPr>
              <a:spLocks noChangeArrowheads="1"/>
            </p:cNvSpPr>
            <p:nvPr/>
          </p:nvSpPr>
          <p:spPr bwMode="auto">
            <a:xfrm>
              <a:off x="1608138" y="715963"/>
              <a:ext cx="17462" cy="17462"/>
            </a:xfrm>
            <a:custGeom>
              <a:avLst/>
              <a:gdLst>
                <a:gd name="T0" fmla="*/ 0 w 47"/>
                <a:gd name="T1" fmla="*/ 46 h 47"/>
                <a:gd name="T2" fmla="*/ 46 w 47"/>
                <a:gd name="T3" fmla="*/ 46 h 47"/>
                <a:gd name="T4" fmla="*/ 0 w 47"/>
                <a:gd name="T5" fmla="*/ 0 h 47"/>
                <a:gd name="T6" fmla="*/ 0 w 47"/>
                <a:gd name="T7" fmla="*/ 46 h 47"/>
              </a:gdLst>
              <a:ahLst/>
              <a:cxnLst>
                <a:cxn ang="0">
                  <a:pos x="T0" y="T1"/>
                </a:cxn>
                <a:cxn ang="0">
                  <a:pos x="T2" y="T3"/>
                </a:cxn>
                <a:cxn ang="0">
                  <a:pos x="T4" y="T5"/>
                </a:cxn>
                <a:cxn ang="0">
                  <a:pos x="T6" y="T7"/>
                </a:cxn>
              </a:cxnLst>
              <a:rect l="0" t="0" r="r" b="b"/>
              <a:pathLst>
                <a:path w="47" h="47">
                  <a:moveTo>
                    <a:pt x="0" y="46"/>
                  </a:moveTo>
                  <a:lnTo>
                    <a:pt x="46" y="46"/>
                  </a:lnTo>
                  <a:lnTo>
                    <a:pt x="0" y="0"/>
                  </a:lnTo>
                  <a:lnTo>
                    <a:pt x="0" y="46"/>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 name="Freeform 282">
              <a:extLst>
                <a:ext uri="{FF2B5EF4-FFF2-40B4-BE49-F238E27FC236}">
                  <a16:creationId xmlns:a16="http://schemas.microsoft.com/office/drawing/2014/main" id="{32D5BF5A-D73E-0542-1525-2B744B690307}"/>
                </a:ext>
              </a:extLst>
            </p:cNvPr>
            <p:cNvSpPr>
              <a:spLocks noChangeArrowheads="1"/>
            </p:cNvSpPr>
            <p:nvPr/>
          </p:nvSpPr>
          <p:spPr bwMode="auto">
            <a:xfrm>
              <a:off x="1624013" y="715963"/>
              <a:ext cx="19050" cy="17462"/>
            </a:xfrm>
            <a:custGeom>
              <a:avLst/>
              <a:gdLst>
                <a:gd name="T0" fmla="*/ 0 w 52"/>
                <a:gd name="T1" fmla="*/ 46 h 47"/>
                <a:gd name="T2" fmla="*/ 51 w 52"/>
                <a:gd name="T3" fmla="*/ 46 h 47"/>
                <a:gd name="T4" fmla="*/ 0 w 52"/>
                <a:gd name="T5" fmla="*/ 0 h 47"/>
                <a:gd name="T6" fmla="*/ 0 w 52"/>
                <a:gd name="T7" fmla="*/ 46 h 47"/>
              </a:gdLst>
              <a:ahLst/>
              <a:cxnLst>
                <a:cxn ang="0">
                  <a:pos x="T0" y="T1"/>
                </a:cxn>
                <a:cxn ang="0">
                  <a:pos x="T2" y="T3"/>
                </a:cxn>
                <a:cxn ang="0">
                  <a:pos x="T4" y="T5"/>
                </a:cxn>
                <a:cxn ang="0">
                  <a:pos x="T6" y="T7"/>
                </a:cxn>
              </a:cxnLst>
              <a:rect l="0" t="0" r="r" b="b"/>
              <a:pathLst>
                <a:path w="52" h="47">
                  <a:moveTo>
                    <a:pt x="0" y="46"/>
                  </a:moveTo>
                  <a:lnTo>
                    <a:pt x="51" y="46"/>
                  </a:lnTo>
                  <a:lnTo>
                    <a:pt x="0" y="0"/>
                  </a:lnTo>
                  <a:lnTo>
                    <a:pt x="0" y="4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 name="Freeform 283">
              <a:extLst>
                <a:ext uri="{FF2B5EF4-FFF2-40B4-BE49-F238E27FC236}">
                  <a16:creationId xmlns:a16="http://schemas.microsoft.com/office/drawing/2014/main" id="{DE6B7B35-AF1D-B405-3F6D-3C022227D052}"/>
                </a:ext>
              </a:extLst>
            </p:cNvPr>
            <p:cNvSpPr>
              <a:spLocks noChangeArrowheads="1"/>
            </p:cNvSpPr>
            <p:nvPr/>
          </p:nvSpPr>
          <p:spPr bwMode="auto">
            <a:xfrm>
              <a:off x="1589088" y="731838"/>
              <a:ext cx="19050" cy="19050"/>
            </a:xfrm>
            <a:custGeom>
              <a:avLst/>
              <a:gdLst>
                <a:gd name="T0" fmla="*/ 0 w 52"/>
                <a:gd name="T1" fmla="*/ 51 h 52"/>
                <a:gd name="T2" fmla="*/ 51 w 52"/>
                <a:gd name="T3" fmla="*/ 51 h 52"/>
                <a:gd name="T4" fmla="*/ 0 w 52"/>
                <a:gd name="T5" fmla="*/ 0 h 52"/>
                <a:gd name="T6" fmla="*/ 0 w 52"/>
                <a:gd name="T7" fmla="*/ 51 h 52"/>
              </a:gdLst>
              <a:ahLst/>
              <a:cxnLst>
                <a:cxn ang="0">
                  <a:pos x="T0" y="T1"/>
                </a:cxn>
                <a:cxn ang="0">
                  <a:pos x="T2" y="T3"/>
                </a:cxn>
                <a:cxn ang="0">
                  <a:pos x="T4" y="T5"/>
                </a:cxn>
                <a:cxn ang="0">
                  <a:pos x="T6" y="T7"/>
                </a:cxn>
              </a:cxnLst>
              <a:rect l="0" t="0" r="r" b="b"/>
              <a:pathLst>
                <a:path w="52" h="52">
                  <a:moveTo>
                    <a:pt x="0" y="51"/>
                  </a:moveTo>
                  <a:lnTo>
                    <a:pt x="51" y="51"/>
                  </a:lnTo>
                  <a:lnTo>
                    <a:pt x="0" y="0"/>
                  </a:lnTo>
                  <a:lnTo>
                    <a:pt x="0" y="51"/>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 name="Freeform 284">
              <a:extLst>
                <a:ext uri="{FF2B5EF4-FFF2-40B4-BE49-F238E27FC236}">
                  <a16:creationId xmlns:a16="http://schemas.microsoft.com/office/drawing/2014/main" id="{B051A939-03BF-FA74-6199-6E7EE80EBCAD}"/>
                </a:ext>
              </a:extLst>
            </p:cNvPr>
            <p:cNvSpPr>
              <a:spLocks noChangeArrowheads="1"/>
            </p:cNvSpPr>
            <p:nvPr/>
          </p:nvSpPr>
          <p:spPr bwMode="auto">
            <a:xfrm>
              <a:off x="1608138" y="731838"/>
              <a:ext cx="17462" cy="19050"/>
            </a:xfrm>
            <a:custGeom>
              <a:avLst/>
              <a:gdLst>
                <a:gd name="T0" fmla="*/ 0 w 47"/>
                <a:gd name="T1" fmla="*/ 0 h 52"/>
                <a:gd name="T2" fmla="*/ 0 w 47"/>
                <a:gd name="T3" fmla="*/ 51 h 52"/>
                <a:gd name="T4" fmla="*/ 46 w 47"/>
                <a:gd name="T5" fmla="*/ 51 h 52"/>
                <a:gd name="T6" fmla="*/ 0 w 47"/>
                <a:gd name="T7" fmla="*/ 0 h 52"/>
              </a:gdLst>
              <a:ahLst/>
              <a:cxnLst>
                <a:cxn ang="0">
                  <a:pos x="T0" y="T1"/>
                </a:cxn>
                <a:cxn ang="0">
                  <a:pos x="T2" y="T3"/>
                </a:cxn>
                <a:cxn ang="0">
                  <a:pos x="T4" y="T5"/>
                </a:cxn>
                <a:cxn ang="0">
                  <a:pos x="T6" y="T7"/>
                </a:cxn>
              </a:cxnLst>
              <a:rect l="0" t="0" r="r" b="b"/>
              <a:pathLst>
                <a:path w="47" h="52">
                  <a:moveTo>
                    <a:pt x="0" y="0"/>
                  </a:moveTo>
                  <a:lnTo>
                    <a:pt x="0" y="51"/>
                  </a:lnTo>
                  <a:lnTo>
                    <a:pt x="46" y="51"/>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 name="Freeform 285">
              <a:extLst>
                <a:ext uri="{FF2B5EF4-FFF2-40B4-BE49-F238E27FC236}">
                  <a16:creationId xmlns:a16="http://schemas.microsoft.com/office/drawing/2014/main" id="{1AB57EBF-E838-7EBB-F586-A457A3FB853C}"/>
                </a:ext>
              </a:extLst>
            </p:cNvPr>
            <p:cNvSpPr>
              <a:spLocks noChangeArrowheads="1"/>
            </p:cNvSpPr>
            <p:nvPr/>
          </p:nvSpPr>
          <p:spPr bwMode="auto">
            <a:xfrm>
              <a:off x="1624013" y="731838"/>
              <a:ext cx="19050" cy="19050"/>
            </a:xfrm>
            <a:custGeom>
              <a:avLst/>
              <a:gdLst>
                <a:gd name="T0" fmla="*/ 0 w 52"/>
                <a:gd name="T1" fmla="*/ 0 h 52"/>
                <a:gd name="T2" fmla="*/ 0 w 52"/>
                <a:gd name="T3" fmla="*/ 51 h 52"/>
                <a:gd name="T4" fmla="*/ 51 w 52"/>
                <a:gd name="T5" fmla="*/ 51 h 52"/>
                <a:gd name="T6" fmla="*/ 0 w 52"/>
                <a:gd name="T7" fmla="*/ 0 h 52"/>
              </a:gdLst>
              <a:ahLst/>
              <a:cxnLst>
                <a:cxn ang="0">
                  <a:pos x="T0" y="T1"/>
                </a:cxn>
                <a:cxn ang="0">
                  <a:pos x="T2" y="T3"/>
                </a:cxn>
                <a:cxn ang="0">
                  <a:pos x="T4" y="T5"/>
                </a:cxn>
                <a:cxn ang="0">
                  <a:pos x="T6" y="T7"/>
                </a:cxn>
              </a:cxnLst>
              <a:rect l="0" t="0" r="r" b="b"/>
              <a:pathLst>
                <a:path w="52" h="52">
                  <a:moveTo>
                    <a:pt x="0" y="0"/>
                  </a:moveTo>
                  <a:lnTo>
                    <a:pt x="0" y="51"/>
                  </a:lnTo>
                  <a:lnTo>
                    <a:pt x="51" y="51"/>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 name="Freeform 286">
              <a:extLst>
                <a:ext uri="{FF2B5EF4-FFF2-40B4-BE49-F238E27FC236}">
                  <a16:creationId xmlns:a16="http://schemas.microsoft.com/office/drawing/2014/main" id="{03262299-EEA4-D123-6CAB-2F16728E426E}"/>
                </a:ext>
              </a:extLst>
            </p:cNvPr>
            <p:cNvSpPr>
              <a:spLocks noChangeArrowheads="1"/>
            </p:cNvSpPr>
            <p:nvPr/>
          </p:nvSpPr>
          <p:spPr bwMode="auto">
            <a:xfrm>
              <a:off x="1485900" y="750888"/>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2" name="Freeform 287">
              <a:extLst>
                <a:ext uri="{FF2B5EF4-FFF2-40B4-BE49-F238E27FC236}">
                  <a16:creationId xmlns:a16="http://schemas.microsoft.com/office/drawing/2014/main" id="{F28B76D7-F294-27A7-9F85-8329ACCC36FC}"/>
                </a:ext>
              </a:extLst>
            </p:cNvPr>
            <p:cNvSpPr>
              <a:spLocks noChangeArrowheads="1"/>
            </p:cNvSpPr>
            <p:nvPr/>
          </p:nvSpPr>
          <p:spPr bwMode="auto">
            <a:xfrm>
              <a:off x="1503363" y="75088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3" name="Freeform 288">
              <a:extLst>
                <a:ext uri="{FF2B5EF4-FFF2-40B4-BE49-F238E27FC236}">
                  <a16:creationId xmlns:a16="http://schemas.microsoft.com/office/drawing/2014/main" id="{A9E8E267-FDD6-2D88-85BC-7001A3CB48D6}"/>
                </a:ext>
              </a:extLst>
            </p:cNvPr>
            <p:cNvSpPr>
              <a:spLocks noChangeArrowheads="1"/>
            </p:cNvSpPr>
            <p:nvPr/>
          </p:nvSpPr>
          <p:spPr bwMode="auto">
            <a:xfrm>
              <a:off x="1520825" y="750888"/>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4" name="Freeform 289">
              <a:extLst>
                <a:ext uri="{FF2B5EF4-FFF2-40B4-BE49-F238E27FC236}">
                  <a16:creationId xmlns:a16="http://schemas.microsoft.com/office/drawing/2014/main" id="{EBCEEFCA-E481-D502-57FF-20B46BD2E6A8}"/>
                </a:ext>
              </a:extLst>
            </p:cNvPr>
            <p:cNvSpPr>
              <a:spLocks noChangeArrowheads="1"/>
            </p:cNvSpPr>
            <p:nvPr/>
          </p:nvSpPr>
          <p:spPr bwMode="auto">
            <a:xfrm>
              <a:off x="1485900" y="768350"/>
              <a:ext cx="17463" cy="19050"/>
            </a:xfrm>
            <a:custGeom>
              <a:avLst/>
              <a:gdLst>
                <a:gd name="T0" fmla="*/ 0 w 47"/>
                <a:gd name="T1" fmla="*/ 50 h 51"/>
                <a:gd name="T2" fmla="*/ 46 w 47"/>
                <a:gd name="T3" fmla="*/ 50 h 51"/>
                <a:gd name="T4" fmla="*/ 0 w 47"/>
                <a:gd name="T5" fmla="*/ 0 h 51"/>
                <a:gd name="T6" fmla="*/ 0 w 47"/>
                <a:gd name="T7" fmla="*/ 50 h 51"/>
              </a:gdLst>
              <a:ahLst/>
              <a:cxnLst>
                <a:cxn ang="0">
                  <a:pos x="T0" y="T1"/>
                </a:cxn>
                <a:cxn ang="0">
                  <a:pos x="T2" y="T3"/>
                </a:cxn>
                <a:cxn ang="0">
                  <a:pos x="T4" y="T5"/>
                </a:cxn>
                <a:cxn ang="0">
                  <a:pos x="T6" y="T7"/>
                </a:cxn>
              </a:cxnLst>
              <a:rect l="0" t="0" r="r" b="b"/>
              <a:pathLst>
                <a:path w="47" h="51">
                  <a:moveTo>
                    <a:pt x="0" y="50"/>
                  </a:moveTo>
                  <a:lnTo>
                    <a:pt x="46"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5" name="Freeform 290">
              <a:extLst>
                <a:ext uri="{FF2B5EF4-FFF2-40B4-BE49-F238E27FC236}">
                  <a16:creationId xmlns:a16="http://schemas.microsoft.com/office/drawing/2014/main" id="{8B31930A-5CE7-E68E-246E-A5A7143660A8}"/>
                </a:ext>
              </a:extLst>
            </p:cNvPr>
            <p:cNvSpPr>
              <a:spLocks noChangeArrowheads="1"/>
            </p:cNvSpPr>
            <p:nvPr/>
          </p:nvSpPr>
          <p:spPr bwMode="auto">
            <a:xfrm>
              <a:off x="1503363" y="768350"/>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6" name="Freeform 291">
              <a:extLst>
                <a:ext uri="{FF2B5EF4-FFF2-40B4-BE49-F238E27FC236}">
                  <a16:creationId xmlns:a16="http://schemas.microsoft.com/office/drawing/2014/main" id="{59BB57F7-CE4C-A565-C992-936DA0AB5F19}"/>
                </a:ext>
              </a:extLst>
            </p:cNvPr>
            <p:cNvSpPr>
              <a:spLocks noChangeArrowheads="1"/>
            </p:cNvSpPr>
            <p:nvPr/>
          </p:nvSpPr>
          <p:spPr bwMode="auto">
            <a:xfrm>
              <a:off x="1520825" y="768350"/>
              <a:ext cx="17463"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7" name="Freeform 292">
              <a:extLst>
                <a:ext uri="{FF2B5EF4-FFF2-40B4-BE49-F238E27FC236}">
                  <a16:creationId xmlns:a16="http://schemas.microsoft.com/office/drawing/2014/main" id="{836216B6-298D-5458-BDE1-97BDC00EB2CF}"/>
                </a:ext>
              </a:extLst>
            </p:cNvPr>
            <p:cNvSpPr>
              <a:spLocks noChangeArrowheads="1"/>
            </p:cNvSpPr>
            <p:nvPr/>
          </p:nvSpPr>
          <p:spPr bwMode="auto">
            <a:xfrm>
              <a:off x="1538288" y="75088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8" name="Freeform 293">
              <a:extLst>
                <a:ext uri="{FF2B5EF4-FFF2-40B4-BE49-F238E27FC236}">
                  <a16:creationId xmlns:a16="http://schemas.microsoft.com/office/drawing/2014/main" id="{DA31AD59-D40E-E555-52AD-9302CFFE91D4}"/>
                </a:ext>
              </a:extLst>
            </p:cNvPr>
            <p:cNvSpPr>
              <a:spLocks noChangeArrowheads="1"/>
            </p:cNvSpPr>
            <p:nvPr/>
          </p:nvSpPr>
          <p:spPr bwMode="auto">
            <a:xfrm>
              <a:off x="1555750" y="750888"/>
              <a:ext cx="17463" cy="17462"/>
            </a:xfrm>
            <a:custGeom>
              <a:avLst/>
              <a:gdLst>
                <a:gd name="T0" fmla="*/ 0 w 48"/>
                <a:gd name="T1" fmla="*/ 47 h 48"/>
                <a:gd name="T2" fmla="*/ 47 w 48"/>
                <a:gd name="T3" fmla="*/ 47 h 48"/>
                <a:gd name="T4" fmla="*/ 0 w 48"/>
                <a:gd name="T5" fmla="*/ 0 h 48"/>
                <a:gd name="T6" fmla="*/ 0 w 48"/>
                <a:gd name="T7" fmla="*/ 47 h 48"/>
              </a:gdLst>
              <a:ahLst/>
              <a:cxnLst>
                <a:cxn ang="0">
                  <a:pos x="T0" y="T1"/>
                </a:cxn>
                <a:cxn ang="0">
                  <a:pos x="T2" y="T3"/>
                </a:cxn>
                <a:cxn ang="0">
                  <a:pos x="T4" y="T5"/>
                </a:cxn>
                <a:cxn ang="0">
                  <a:pos x="T6" y="T7"/>
                </a:cxn>
              </a:cxnLst>
              <a:rect l="0" t="0" r="r" b="b"/>
              <a:pathLst>
                <a:path w="48" h="48">
                  <a:moveTo>
                    <a:pt x="0" y="47"/>
                  </a:moveTo>
                  <a:lnTo>
                    <a:pt x="47"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9" name="Freeform 294">
              <a:extLst>
                <a:ext uri="{FF2B5EF4-FFF2-40B4-BE49-F238E27FC236}">
                  <a16:creationId xmlns:a16="http://schemas.microsoft.com/office/drawing/2014/main" id="{7D93C010-4BAA-D33F-F27F-05A75372AD0A}"/>
                </a:ext>
              </a:extLst>
            </p:cNvPr>
            <p:cNvSpPr>
              <a:spLocks noChangeArrowheads="1"/>
            </p:cNvSpPr>
            <p:nvPr/>
          </p:nvSpPr>
          <p:spPr bwMode="auto">
            <a:xfrm>
              <a:off x="1573213" y="750888"/>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0" name="Freeform 295">
              <a:extLst>
                <a:ext uri="{FF2B5EF4-FFF2-40B4-BE49-F238E27FC236}">
                  <a16:creationId xmlns:a16="http://schemas.microsoft.com/office/drawing/2014/main" id="{1BA93BC9-CA42-D439-59B5-1BF14E333EB5}"/>
                </a:ext>
              </a:extLst>
            </p:cNvPr>
            <p:cNvSpPr>
              <a:spLocks noChangeArrowheads="1"/>
            </p:cNvSpPr>
            <p:nvPr/>
          </p:nvSpPr>
          <p:spPr bwMode="auto">
            <a:xfrm>
              <a:off x="1538288" y="768350"/>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1" name="Freeform 296">
              <a:extLst>
                <a:ext uri="{FF2B5EF4-FFF2-40B4-BE49-F238E27FC236}">
                  <a16:creationId xmlns:a16="http://schemas.microsoft.com/office/drawing/2014/main" id="{63C084DF-F2CF-7454-CF57-0DD3BF489F8F}"/>
                </a:ext>
              </a:extLst>
            </p:cNvPr>
            <p:cNvSpPr>
              <a:spLocks noChangeArrowheads="1"/>
            </p:cNvSpPr>
            <p:nvPr/>
          </p:nvSpPr>
          <p:spPr bwMode="auto">
            <a:xfrm>
              <a:off x="1555750" y="768350"/>
              <a:ext cx="17463" cy="19050"/>
            </a:xfrm>
            <a:custGeom>
              <a:avLst/>
              <a:gdLst>
                <a:gd name="T0" fmla="*/ 0 w 48"/>
                <a:gd name="T1" fmla="*/ 0 h 51"/>
                <a:gd name="T2" fmla="*/ 0 w 48"/>
                <a:gd name="T3" fmla="*/ 50 h 51"/>
                <a:gd name="T4" fmla="*/ 47 w 48"/>
                <a:gd name="T5" fmla="*/ 50 h 51"/>
                <a:gd name="T6" fmla="*/ 0 w 48"/>
                <a:gd name="T7" fmla="*/ 0 h 51"/>
              </a:gdLst>
              <a:ahLst/>
              <a:cxnLst>
                <a:cxn ang="0">
                  <a:pos x="T0" y="T1"/>
                </a:cxn>
                <a:cxn ang="0">
                  <a:pos x="T2" y="T3"/>
                </a:cxn>
                <a:cxn ang="0">
                  <a:pos x="T4" y="T5"/>
                </a:cxn>
                <a:cxn ang="0">
                  <a:pos x="T6" y="T7"/>
                </a:cxn>
              </a:cxnLst>
              <a:rect l="0" t="0" r="r" b="b"/>
              <a:pathLst>
                <a:path w="48" h="51">
                  <a:moveTo>
                    <a:pt x="0" y="0"/>
                  </a:moveTo>
                  <a:lnTo>
                    <a:pt x="0" y="50"/>
                  </a:lnTo>
                  <a:lnTo>
                    <a:pt x="47"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2" name="Freeform 297">
              <a:extLst>
                <a:ext uri="{FF2B5EF4-FFF2-40B4-BE49-F238E27FC236}">
                  <a16:creationId xmlns:a16="http://schemas.microsoft.com/office/drawing/2014/main" id="{547D1817-FB96-BF4C-EB84-2C0D6547B2AA}"/>
                </a:ext>
              </a:extLst>
            </p:cNvPr>
            <p:cNvSpPr>
              <a:spLocks noChangeArrowheads="1"/>
            </p:cNvSpPr>
            <p:nvPr/>
          </p:nvSpPr>
          <p:spPr bwMode="auto">
            <a:xfrm>
              <a:off x="1573213" y="768350"/>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3" name="Freeform 298">
              <a:extLst>
                <a:ext uri="{FF2B5EF4-FFF2-40B4-BE49-F238E27FC236}">
                  <a16:creationId xmlns:a16="http://schemas.microsoft.com/office/drawing/2014/main" id="{9ED21874-1204-5753-D394-DCBABC5FC4E6}"/>
                </a:ext>
              </a:extLst>
            </p:cNvPr>
            <p:cNvSpPr>
              <a:spLocks noChangeArrowheads="1"/>
            </p:cNvSpPr>
            <p:nvPr/>
          </p:nvSpPr>
          <p:spPr bwMode="auto">
            <a:xfrm>
              <a:off x="1589088" y="75088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 name="Freeform 299">
              <a:extLst>
                <a:ext uri="{FF2B5EF4-FFF2-40B4-BE49-F238E27FC236}">
                  <a16:creationId xmlns:a16="http://schemas.microsoft.com/office/drawing/2014/main" id="{6AD1CD0E-72FA-550E-A3C5-20E1B976120B}"/>
                </a:ext>
              </a:extLst>
            </p:cNvPr>
            <p:cNvSpPr>
              <a:spLocks noChangeArrowheads="1"/>
            </p:cNvSpPr>
            <p:nvPr/>
          </p:nvSpPr>
          <p:spPr bwMode="auto">
            <a:xfrm>
              <a:off x="1608138" y="750888"/>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 name="Freeform 300">
              <a:extLst>
                <a:ext uri="{FF2B5EF4-FFF2-40B4-BE49-F238E27FC236}">
                  <a16:creationId xmlns:a16="http://schemas.microsoft.com/office/drawing/2014/main" id="{0B02D7C9-1A99-44AF-E0A9-97116FC9C62F}"/>
                </a:ext>
              </a:extLst>
            </p:cNvPr>
            <p:cNvSpPr>
              <a:spLocks noChangeArrowheads="1"/>
            </p:cNvSpPr>
            <p:nvPr/>
          </p:nvSpPr>
          <p:spPr bwMode="auto">
            <a:xfrm>
              <a:off x="1624013" y="75088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 name="Freeform 301">
              <a:extLst>
                <a:ext uri="{FF2B5EF4-FFF2-40B4-BE49-F238E27FC236}">
                  <a16:creationId xmlns:a16="http://schemas.microsoft.com/office/drawing/2014/main" id="{B63EDDDF-2674-7708-A37F-7E95685D5699}"/>
                </a:ext>
              </a:extLst>
            </p:cNvPr>
            <p:cNvSpPr>
              <a:spLocks noChangeArrowheads="1"/>
            </p:cNvSpPr>
            <p:nvPr/>
          </p:nvSpPr>
          <p:spPr bwMode="auto">
            <a:xfrm>
              <a:off x="1589088" y="768350"/>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 name="Freeform 302">
              <a:extLst>
                <a:ext uri="{FF2B5EF4-FFF2-40B4-BE49-F238E27FC236}">
                  <a16:creationId xmlns:a16="http://schemas.microsoft.com/office/drawing/2014/main" id="{5FB6B5E7-DD0A-2ED7-F7A6-0FF3F8AF87FC}"/>
                </a:ext>
              </a:extLst>
            </p:cNvPr>
            <p:cNvSpPr>
              <a:spLocks noChangeArrowheads="1"/>
            </p:cNvSpPr>
            <p:nvPr/>
          </p:nvSpPr>
          <p:spPr bwMode="auto">
            <a:xfrm>
              <a:off x="1608138" y="768350"/>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 name="Freeform 303">
              <a:extLst>
                <a:ext uri="{FF2B5EF4-FFF2-40B4-BE49-F238E27FC236}">
                  <a16:creationId xmlns:a16="http://schemas.microsoft.com/office/drawing/2014/main" id="{C9B25027-CF55-14D4-2C0C-35B900CD4B38}"/>
                </a:ext>
              </a:extLst>
            </p:cNvPr>
            <p:cNvSpPr>
              <a:spLocks noChangeArrowheads="1"/>
            </p:cNvSpPr>
            <p:nvPr/>
          </p:nvSpPr>
          <p:spPr bwMode="auto">
            <a:xfrm>
              <a:off x="1624013" y="768350"/>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 name="Freeform 304">
              <a:extLst>
                <a:ext uri="{FF2B5EF4-FFF2-40B4-BE49-F238E27FC236}">
                  <a16:creationId xmlns:a16="http://schemas.microsoft.com/office/drawing/2014/main" id="{2CBFD43D-5884-262C-9C6C-843406DAA2D0}"/>
                </a:ext>
              </a:extLst>
            </p:cNvPr>
            <p:cNvSpPr>
              <a:spLocks noChangeArrowheads="1"/>
            </p:cNvSpPr>
            <p:nvPr/>
          </p:nvSpPr>
          <p:spPr bwMode="auto">
            <a:xfrm>
              <a:off x="1485900" y="785813"/>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 name="Freeform 305">
              <a:extLst>
                <a:ext uri="{FF2B5EF4-FFF2-40B4-BE49-F238E27FC236}">
                  <a16:creationId xmlns:a16="http://schemas.microsoft.com/office/drawing/2014/main" id="{9700B16D-C814-BC12-2250-774443094C31}"/>
                </a:ext>
              </a:extLst>
            </p:cNvPr>
            <p:cNvSpPr>
              <a:spLocks noChangeArrowheads="1"/>
            </p:cNvSpPr>
            <p:nvPr/>
          </p:nvSpPr>
          <p:spPr bwMode="auto">
            <a:xfrm>
              <a:off x="1503363" y="78581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 name="Freeform 306">
              <a:extLst>
                <a:ext uri="{FF2B5EF4-FFF2-40B4-BE49-F238E27FC236}">
                  <a16:creationId xmlns:a16="http://schemas.microsoft.com/office/drawing/2014/main" id="{FB90C62F-130E-F201-6461-70A12B8624D9}"/>
                </a:ext>
              </a:extLst>
            </p:cNvPr>
            <p:cNvSpPr>
              <a:spLocks noChangeArrowheads="1"/>
            </p:cNvSpPr>
            <p:nvPr/>
          </p:nvSpPr>
          <p:spPr bwMode="auto">
            <a:xfrm>
              <a:off x="1520825" y="785813"/>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 name="Freeform 307">
              <a:extLst>
                <a:ext uri="{FF2B5EF4-FFF2-40B4-BE49-F238E27FC236}">
                  <a16:creationId xmlns:a16="http://schemas.microsoft.com/office/drawing/2014/main" id="{E9B33251-EF88-8A9B-B850-433A8468D5B7}"/>
                </a:ext>
              </a:extLst>
            </p:cNvPr>
            <p:cNvSpPr>
              <a:spLocks noChangeArrowheads="1"/>
            </p:cNvSpPr>
            <p:nvPr/>
          </p:nvSpPr>
          <p:spPr bwMode="auto">
            <a:xfrm>
              <a:off x="1485900" y="803275"/>
              <a:ext cx="17463" cy="19050"/>
            </a:xfrm>
            <a:custGeom>
              <a:avLst/>
              <a:gdLst>
                <a:gd name="T0" fmla="*/ 0 w 47"/>
                <a:gd name="T1" fmla="*/ 50 h 51"/>
                <a:gd name="T2" fmla="*/ 46 w 47"/>
                <a:gd name="T3" fmla="*/ 50 h 51"/>
                <a:gd name="T4" fmla="*/ 0 w 47"/>
                <a:gd name="T5" fmla="*/ 0 h 51"/>
                <a:gd name="T6" fmla="*/ 0 w 47"/>
                <a:gd name="T7" fmla="*/ 50 h 51"/>
              </a:gdLst>
              <a:ahLst/>
              <a:cxnLst>
                <a:cxn ang="0">
                  <a:pos x="T0" y="T1"/>
                </a:cxn>
                <a:cxn ang="0">
                  <a:pos x="T2" y="T3"/>
                </a:cxn>
                <a:cxn ang="0">
                  <a:pos x="T4" y="T5"/>
                </a:cxn>
                <a:cxn ang="0">
                  <a:pos x="T6" y="T7"/>
                </a:cxn>
              </a:cxnLst>
              <a:rect l="0" t="0" r="r" b="b"/>
              <a:pathLst>
                <a:path w="47" h="51">
                  <a:moveTo>
                    <a:pt x="0" y="50"/>
                  </a:moveTo>
                  <a:lnTo>
                    <a:pt x="46"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 name="Freeform 308">
              <a:extLst>
                <a:ext uri="{FF2B5EF4-FFF2-40B4-BE49-F238E27FC236}">
                  <a16:creationId xmlns:a16="http://schemas.microsoft.com/office/drawing/2014/main" id="{78A59D59-5829-BE47-88C2-E91161100138}"/>
                </a:ext>
              </a:extLst>
            </p:cNvPr>
            <p:cNvSpPr>
              <a:spLocks noChangeArrowheads="1"/>
            </p:cNvSpPr>
            <p:nvPr/>
          </p:nvSpPr>
          <p:spPr bwMode="auto">
            <a:xfrm>
              <a:off x="1503363" y="803275"/>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 name="Freeform 309">
              <a:extLst>
                <a:ext uri="{FF2B5EF4-FFF2-40B4-BE49-F238E27FC236}">
                  <a16:creationId xmlns:a16="http://schemas.microsoft.com/office/drawing/2014/main" id="{8ADE9587-B417-6273-1A0E-F4806241ED9F}"/>
                </a:ext>
              </a:extLst>
            </p:cNvPr>
            <p:cNvSpPr>
              <a:spLocks noChangeArrowheads="1"/>
            </p:cNvSpPr>
            <p:nvPr/>
          </p:nvSpPr>
          <p:spPr bwMode="auto">
            <a:xfrm>
              <a:off x="1520825" y="803275"/>
              <a:ext cx="17463"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 name="Freeform 310">
              <a:extLst>
                <a:ext uri="{FF2B5EF4-FFF2-40B4-BE49-F238E27FC236}">
                  <a16:creationId xmlns:a16="http://schemas.microsoft.com/office/drawing/2014/main" id="{3B716CE1-D7E1-1A47-D377-78F7998748F5}"/>
                </a:ext>
              </a:extLst>
            </p:cNvPr>
            <p:cNvSpPr>
              <a:spLocks noChangeArrowheads="1"/>
            </p:cNvSpPr>
            <p:nvPr/>
          </p:nvSpPr>
          <p:spPr bwMode="auto">
            <a:xfrm>
              <a:off x="1538288" y="78581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6" name="Freeform 311">
              <a:extLst>
                <a:ext uri="{FF2B5EF4-FFF2-40B4-BE49-F238E27FC236}">
                  <a16:creationId xmlns:a16="http://schemas.microsoft.com/office/drawing/2014/main" id="{48721B9D-E106-9593-49A3-118BDC45C58C}"/>
                </a:ext>
              </a:extLst>
            </p:cNvPr>
            <p:cNvSpPr>
              <a:spLocks noChangeArrowheads="1"/>
            </p:cNvSpPr>
            <p:nvPr/>
          </p:nvSpPr>
          <p:spPr bwMode="auto">
            <a:xfrm>
              <a:off x="1555750" y="785813"/>
              <a:ext cx="17463" cy="17462"/>
            </a:xfrm>
            <a:custGeom>
              <a:avLst/>
              <a:gdLst>
                <a:gd name="T0" fmla="*/ 0 w 48"/>
                <a:gd name="T1" fmla="*/ 47 h 48"/>
                <a:gd name="T2" fmla="*/ 47 w 48"/>
                <a:gd name="T3" fmla="*/ 47 h 48"/>
                <a:gd name="T4" fmla="*/ 0 w 48"/>
                <a:gd name="T5" fmla="*/ 0 h 48"/>
                <a:gd name="T6" fmla="*/ 0 w 48"/>
                <a:gd name="T7" fmla="*/ 47 h 48"/>
              </a:gdLst>
              <a:ahLst/>
              <a:cxnLst>
                <a:cxn ang="0">
                  <a:pos x="T0" y="T1"/>
                </a:cxn>
                <a:cxn ang="0">
                  <a:pos x="T2" y="T3"/>
                </a:cxn>
                <a:cxn ang="0">
                  <a:pos x="T4" y="T5"/>
                </a:cxn>
                <a:cxn ang="0">
                  <a:pos x="T6" y="T7"/>
                </a:cxn>
              </a:cxnLst>
              <a:rect l="0" t="0" r="r" b="b"/>
              <a:pathLst>
                <a:path w="48" h="48">
                  <a:moveTo>
                    <a:pt x="0" y="47"/>
                  </a:moveTo>
                  <a:lnTo>
                    <a:pt x="47"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7" name="Freeform 312">
              <a:extLst>
                <a:ext uri="{FF2B5EF4-FFF2-40B4-BE49-F238E27FC236}">
                  <a16:creationId xmlns:a16="http://schemas.microsoft.com/office/drawing/2014/main" id="{CE5D4208-D2F8-6A48-9CF9-FDC4AA6B901C}"/>
                </a:ext>
              </a:extLst>
            </p:cNvPr>
            <p:cNvSpPr>
              <a:spLocks noChangeArrowheads="1"/>
            </p:cNvSpPr>
            <p:nvPr/>
          </p:nvSpPr>
          <p:spPr bwMode="auto">
            <a:xfrm>
              <a:off x="1573213" y="785813"/>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8" name="Freeform 313">
              <a:extLst>
                <a:ext uri="{FF2B5EF4-FFF2-40B4-BE49-F238E27FC236}">
                  <a16:creationId xmlns:a16="http://schemas.microsoft.com/office/drawing/2014/main" id="{29E51B9C-90D4-2E1D-D614-DE7D1B0B0792}"/>
                </a:ext>
              </a:extLst>
            </p:cNvPr>
            <p:cNvSpPr>
              <a:spLocks noChangeArrowheads="1"/>
            </p:cNvSpPr>
            <p:nvPr/>
          </p:nvSpPr>
          <p:spPr bwMode="auto">
            <a:xfrm>
              <a:off x="1538288" y="803275"/>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9" name="Freeform 314">
              <a:extLst>
                <a:ext uri="{FF2B5EF4-FFF2-40B4-BE49-F238E27FC236}">
                  <a16:creationId xmlns:a16="http://schemas.microsoft.com/office/drawing/2014/main" id="{9CA32DE9-EA54-0A07-8500-9AF02ADEF680}"/>
                </a:ext>
              </a:extLst>
            </p:cNvPr>
            <p:cNvSpPr>
              <a:spLocks noChangeArrowheads="1"/>
            </p:cNvSpPr>
            <p:nvPr/>
          </p:nvSpPr>
          <p:spPr bwMode="auto">
            <a:xfrm>
              <a:off x="1555750" y="803275"/>
              <a:ext cx="17463" cy="19050"/>
            </a:xfrm>
            <a:custGeom>
              <a:avLst/>
              <a:gdLst>
                <a:gd name="T0" fmla="*/ 0 w 48"/>
                <a:gd name="T1" fmla="*/ 0 h 51"/>
                <a:gd name="T2" fmla="*/ 0 w 48"/>
                <a:gd name="T3" fmla="*/ 50 h 51"/>
                <a:gd name="T4" fmla="*/ 47 w 48"/>
                <a:gd name="T5" fmla="*/ 50 h 51"/>
                <a:gd name="T6" fmla="*/ 0 w 48"/>
                <a:gd name="T7" fmla="*/ 0 h 51"/>
              </a:gdLst>
              <a:ahLst/>
              <a:cxnLst>
                <a:cxn ang="0">
                  <a:pos x="T0" y="T1"/>
                </a:cxn>
                <a:cxn ang="0">
                  <a:pos x="T2" y="T3"/>
                </a:cxn>
                <a:cxn ang="0">
                  <a:pos x="T4" y="T5"/>
                </a:cxn>
                <a:cxn ang="0">
                  <a:pos x="T6" y="T7"/>
                </a:cxn>
              </a:cxnLst>
              <a:rect l="0" t="0" r="r" b="b"/>
              <a:pathLst>
                <a:path w="48" h="51">
                  <a:moveTo>
                    <a:pt x="0" y="0"/>
                  </a:moveTo>
                  <a:lnTo>
                    <a:pt x="0" y="50"/>
                  </a:lnTo>
                  <a:lnTo>
                    <a:pt x="47"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0" name="Freeform 315">
              <a:extLst>
                <a:ext uri="{FF2B5EF4-FFF2-40B4-BE49-F238E27FC236}">
                  <a16:creationId xmlns:a16="http://schemas.microsoft.com/office/drawing/2014/main" id="{69EA34AD-7480-F1C7-6033-204A9CFE95FA}"/>
                </a:ext>
              </a:extLst>
            </p:cNvPr>
            <p:cNvSpPr>
              <a:spLocks noChangeArrowheads="1"/>
            </p:cNvSpPr>
            <p:nvPr/>
          </p:nvSpPr>
          <p:spPr bwMode="auto">
            <a:xfrm>
              <a:off x="1573213" y="803275"/>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1" name="Freeform 316">
              <a:extLst>
                <a:ext uri="{FF2B5EF4-FFF2-40B4-BE49-F238E27FC236}">
                  <a16:creationId xmlns:a16="http://schemas.microsoft.com/office/drawing/2014/main" id="{6A71759C-AEC4-C2D7-EEE2-98E66FA4877B}"/>
                </a:ext>
              </a:extLst>
            </p:cNvPr>
            <p:cNvSpPr>
              <a:spLocks noChangeArrowheads="1"/>
            </p:cNvSpPr>
            <p:nvPr/>
          </p:nvSpPr>
          <p:spPr bwMode="auto">
            <a:xfrm>
              <a:off x="1589088" y="78581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2" name="Freeform 317">
              <a:extLst>
                <a:ext uri="{FF2B5EF4-FFF2-40B4-BE49-F238E27FC236}">
                  <a16:creationId xmlns:a16="http://schemas.microsoft.com/office/drawing/2014/main" id="{BFD0D63C-F6A6-94FD-EB00-C8713F5057A9}"/>
                </a:ext>
              </a:extLst>
            </p:cNvPr>
            <p:cNvSpPr>
              <a:spLocks noChangeArrowheads="1"/>
            </p:cNvSpPr>
            <p:nvPr/>
          </p:nvSpPr>
          <p:spPr bwMode="auto">
            <a:xfrm>
              <a:off x="1608138" y="785813"/>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3" name="Freeform 318">
              <a:extLst>
                <a:ext uri="{FF2B5EF4-FFF2-40B4-BE49-F238E27FC236}">
                  <a16:creationId xmlns:a16="http://schemas.microsoft.com/office/drawing/2014/main" id="{41A9C479-AA95-A970-A7D2-13E094B7EA22}"/>
                </a:ext>
              </a:extLst>
            </p:cNvPr>
            <p:cNvSpPr>
              <a:spLocks noChangeArrowheads="1"/>
            </p:cNvSpPr>
            <p:nvPr/>
          </p:nvSpPr>
          <p:spPr bwMode="auto">
            <a:xfrm>
              <a:off x="1624013" y="78581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4" name="Freeform 319">
              <a:extLst>
                <a:ext uri="{FF2B5EF4-FFF2-40B4-BE49-F238E27FC236}">
                  <a16:creationId xmlns:a16="http://schemas.microsoft.com/office/drawing/2014/main" id="{8B57FA6E-1A04-0176-F2E1-DB79419CDDF3}"/>
                </a:ext>
              </a:extLst>
            </p:cNvPr>
            <p:cNvSpPr>
              <a:spLocks noChangeArrowheads="1"/>
            </p:cNvSpPr>
            <p:nvPr/>
          </p:nvSpPr>
          <p:spPr bwMode="auto">
            <a:xfrm>
              <a:off x="1589088" y="803275"/>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5" name="Freeform 320">
              <a:extLst>
                <a:ext uri="{FF2B5EF4-FFF2-40B4-BE49-F238E27FC236}">
                  <a16:creationId xmlns:a16="http://schemas.microsoft.com/office/drawing/2014/main" id="{4ABFAB88-C47D-9F24-DE05-FA09582BB9AA}"/>
                </a:ext>
              </a:extLst>
            </p:cNvPr>
            <p:cNvSpPr>
              <a:spLocks noChangeArrowheads="1"/>
            </p:cNvSpPr>
            <p:nvPr/>
          </p:nvSpPr>
          <p:spPr bwMode="auto">
            <a:xfrm>
              <a:off x="1608138" y="803275"/>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6" name="Freeform 321">
              <a:extLst>
                <a:ext uri="{FF2B5EF4-FFF2-40B4-BE49-F238E27FC236}">
                  <a16:creationId xmlns:a16="http://schemas.microsoft.com/office/drawing/2014/main" id="{F64E45CB-68A6-3387-9D77-185117F76FE4}"/>
                </a:ext>
              </a:extLst>
            </p:cNvPr>
            <p:cNvSpPr>
              <a:spLocks noChangeArrowheads="1"/>
            </p:cNvSpPr>
            <p:nvPr/>
          </p:nvSpPr>
          <p:spPr bwMode="auto">
            <a:xfrm>
              <a:off x="1624013" y="803275"/>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7" name="Freeform 322">
              <a:extLst>
                <a:ext uri="{FF2B5EF4-FFF2-40B4-BE49-F238E27FC236}">
                  <a16:creationId xmlns:a16="http://schemas.microsoft.com/office/drawing/2014/main" id="{EFFD7818-E52C-EB0C-22D2-B03B26A2B7F0}"/>
                </a:ext>
              </a:extLst>
            </p:cNvPr>
            <p:cNvSpPr>
              <a:spLocks noChangeArrowheads="1"/>
            </p:cNvSpPr>
            <p:nvPr/>
          </p:nvSpPr>
          <p:spPr bwMode="auto">
            <a:xfrm>
              <a:off x="1485900" y="820738"/>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8" name="Freeform 323">
              <a:extLst>
                <a:ext uri="{FF2B5EF4-FFF2-40B4-BE49-F238E27FC236}">
                  <a16:creationId xmlns:a16="http://schemas.microsoft.com/office/drawing/2014/main" id="{F47DAE15-D1FF-72DD-946C-FCBCC57D020F}"/>
                </a:ext>
              </a:extLst>
            </p:cNvPr>
            <p:cNvSpPr>
              <a:spLocks noChangeArrowheads="1"/>
            </p:cNvSpPr>
            <p:nvPr/>
          </p:nvSpPr>
          <p:spPr bwMode="auto">
            <a:xfrm>
              <a:off x="1503363" y="82073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9" name="Freeform 324">
              <a:extLst>
                <a:ext uri="{FF2B5EF4-FFF2-40B4-BE49-F238E27FC236}">
                  <a16:creationId xmlns:a16="http://schemas.microsoft.com/office/drawing/2014/main" id="{E620DB0A-50E5-1DE2-DBD6-1E0CC24957EC}"/>
                </a:ext>
              </a:extLst>
            </p:cNvPr>
            <p:cNvSpPr>
              <a:spLocks noChangeArrowheads="1"/>
            </p:cNvSpPr>
            <p:nvPr/>
          </p:nvSpPr>
          <p:spPr bwMode="auto">
            <a:xfrm>
              <a:off x="1520825" y="820738"/>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0" name="Freeform 325">
              <a:extLst>
                <a:ext uri="{FF2B5EF4-FFF2-40B4-BE49-F238E27FC236}">
                  <a16:creationId xmlns:a16="http://schemas.microsoft.com/office/drawing/2014/main" id="{0EAAAD6B-4EAA-B76E-67CB-22BAE27AEF3D}"/>
                </a:ext>
              </a:extLst>
            </p:cNvPr>
            <p:cNvSpPr>
              <a:spLocks noChangeArrowheads="1"/>
            </p:cNvSpPr>
            <p:nvPr/>
          </p:nvSpPr>
          <p:spPr bwMode="auto">
            <a:xfrm>
              <a:off x="1485900" y="838200"/>
              <a:ext cx="17463" cy="19050"/>
            </a:xfrm>
            <a:custGeom>
              <a:avLst/>
              <a:gdLst>
                <a:gd name="T0" fmla="*/ 0 w 47"/>
                <a:gd name="T1" fmla="*/ 50 h 51"/>
                <a:gd name="T2" fmla="*/ 46 w 47"/>
                <a:gd name="T3" fmla="*/ 50 h 51"/>
                <a:gd name="T4" fmla="*/ 0 w 47"/>
                <a:gd name="T5" fmla="*/ 0 h 51"/>
                <a:gd name="T6" fmla="*/ 0 w 47"/>
                <a:gd name="T7" fmla="*/ 50 h 51"/>
              </a:gdLst>
              <a:ahLst/>
              <a:cxnLst>
                <a:cxn ang="0">
                  <a:pos x="T0" y="T1"/>
                </a:cxn>
                <a:cxn ang="0">
                  <a:pos x="T2" y="T3"/>
                </a:cxn>
                <a:cxn ang="0">
                  <a:pos x="T4" y="T5"/>
                </a:cxn>
                <a:cxn ang="0">
                  <a:pos x="T6" y="T7"/>
                </a:cxn>
              </a:cxnLst>
              <a:rect l="0" t="0" r="r" b="b"/>
              <a:pathLst>
                <a:path w="47" h="51">
                  <a:moveTo>
                    <a:pt x="0" y="50"/>
                  </a:moveTo>
                  <a:lnTo>
                    <a:pt x="46"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1" name="Freeform 326">
              <a:extLst>
                <a:ext uri="{FF2B5EF4-FFF2-40B4-BE49-F238E27FC236}">
                  <a16:creationId xmlns:a16="http://schemas.microsoft.com/office/drawing/2014/main" id="{1DEF52D0-9DF9-D942-DA52-3B4B5A724F54}"/>
                </a:ext>
              </a:extLst>
            </p:cNvPr>
            <p:cNvSpPr>
              <a:spLocks noChangeArrowheads="1"/>
            </p:cNvSpPr>
            <p:nvPr/>
          </p:nvSpPr>
          <p:spPr bwMode="auto">
            <a:xfrm>
              <a:off x="1503363" y="838200"/>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2" name="Freeform 327">
              <a:extLst>
                <a:ext uri="{FF2B5EF4-FFF2-40B4-BE49-F238E27FC236}">
                  <a16:creationId xmlns:a16="http://schemas.microsoft.com/office/drawing/2014/main" id="{52A48854-4458-0B42-90C9-5DECE04712A0}"/>
                </a:ext>
              </a:extLst>
            </p:cNvPr>
            <p:cNvSpPr>
              <a:spLocks noChangeArrowheads="1"/>
            </p:cNvSpPr>
            <p:nvPr/>
          </p:nvSpPr>
          <p:spPr bwMode="auto">
            <a:xfrm>
              <a:off x="1520825" y="838200"/>
              <a:ext cx="17463"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3" name="Freeform 328">
              <a:extLst>
                <a:ext uri="{FF2B5EF4-FFF2-40B4-BE49-F238E27FC236}">
                  <a16:creationId xmlns:a16="http://schemas.microsoft.com/office/drawing/2014/main" id="{8FB84A47-CA87-4484-7304-EA832B82441C}"/>
                </a:ext>
              </a:extLst>
            </p:cNvPr>
            <p:cNvSpPr>
              <a:spLocks noChangeArrowheads="1"/>
            </p:cNvSpPr>
            <p:nvPr/>
          </p:nvSpPr>
          <p:spPr bwMode="auto">
            <a:xfrm>
              <a:off x="1538288" y="82073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4" name="Freeform 329">
              <a:extLst>
                <a:ext uri="{FF2B5EF4-FFF2-40B4-BE49-F238E27FC236}">
                  <a16:creationId xmlns:a16="http://schemas.microsoft.com/office/drawing/2014/main" id="{45DEF557-CEF0-3E4A-8481-8CAA84F8F0BE}"/>
                </a:ext>
              </a:extLst>
            </p:cNvPr>
            <p:cNvSpPr>
              <a:spLocks noChangeArrowheads="1"/>
            </p:cNvSpPr>
            <p:nvPr/>
          </p:nvSpPr>
          <p:spPr bwMode="auto">
            <a:xfrm>
              <a:off x="1555750" y="820738"/>
              <a:ext cx="17463" cy="17462"/>
            </a:xfrm>
            <a:custGeom>
              <a:avLst/>
              <a:gdLst>
                <a:gd name="T0" fmla="*/ 0 w 48"/>
                <a:gd name="T1" fmla="*/ 47 h 48"/>
                <a:gd name="T2" fmla="*/ 47 w 48"/>
                <a:gd name="T3" fmla="*/ 47 h 48"/>
                <a:gd name="T4" fmla="*/ 0 w 48"/>
                <a:gd name="T5" fmla="*/ 0 h 48"/>
                <a:gd name="T6" fmla="*/ 0 w 48"/>
                <a:gd name="T7" fmla="*/ 47 h 48"/>
              </a:gdLst>
              <a:ahLst/>
              <a:cxnLst>
                <a:cxn ang="0">
                  <a:pos x="T0" y="T1"/>
                </a:cxn>
                <a:cxn ang="0">
                  <a:pos x="T2" y="T3"/>
                </a:cxn>
                <a:cxn ang="0">
                  <a:pos x="T4" y="T5"/>
                </a:cxn>
                <a:cxn ang="0">
                  <a:pos x="T6" y="T7"/>
                </a:cxn>
              </a:cxnLst>
              <a:rect l="0" t="0" r="r" b="b"/>
              <a:pathLst>
                <a:path w="48" h="48">
                  <a:moveTo>
                    <a:pt x="0" y="47"/>
                  </a:moveTo>
                  <a:lnTo>
                    <a:pt x="47"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5" name="Freeform 330">
              <a:extLst>
                <a:ext uri="{FF2B5EF4-FFF2-40B4-BE49-F238E27FC236}">
                  <a16:creationId xmlns:a16="http://schemas.microsoft.com/office/drawing/2014/main" id="{BB10CD19-30BA-3206-BFBE-97860B272B6F}"/>
                </a:ext>
              </a:extLst>
            </p:cNvPr>
            <p:cNvSpPr>
              <a:spLocks noChangeArrowheads="1"/>
            </p:cNvSpPr>
            <p:nvPr/>
          </p:nvSpPr>
          <p:spPr bwMode="auto">
            <a:xfrm>
              <a:off x="1573213" y="820738"/>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6" name="Freeform 331">
              <a:extLst>
                <a:ext uri="{FF2B5EF4-FFF2-40B4-BE49-F238E27FC236}">
                  <a16:creationId xmlns:a16="http://schemas.microsoft.com/office/drawing/2014/main" id="{BDA6B271-0166-53D3-1320-8FB72530A6B9}"/>
                </a:ext>
              </a:extLst>
            </p:cNvPr>
            <p:cNvSpPr>
              <a:spLocks noChangeArrowheads="1"/>
            </p:cNvSpPr>
            <p:nvPr/>
          </p:nvSpPr>
          <p:spPr bwMode="auto">
            <a:xfrm>
              <a:off x="1538288" y="838200"/>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7" name="Freeform 332">
              <a:extLst>
                <a:ext uri="{FF2B5EF4-FFF2-40B4-BE49-F238E27FC236}">
                  <a16:creationId xmlns:a16="http://schemas.microsoft.com/office/drawing/2014/main" id="{87DB5973-1768-768B-6B14-0235D4F41D2F}"/>
                </a:ext>
              </a:extLst>
            </p:cNvPr>
            <p:cNvSpPr>
              <a:spLocks noChangeArrowheads="1"/>
            </p:cNvSpPr>
            <p:nvPr/>
          </p:nvSpPr>
          <p:spPr bwMode="auto">
            <a:xfrm>
              <a:off x="1555750" y="838200"/>
              <a:ext cx="17463" cy="19050"/>
            </a:xfrm>
            <a:custGeom>
              <a:avLst/>
              <a:gdLst>
                <a:gd name="T0" fmla="*/ 0 w 48"/>
                <a:gd name="T1" fmla="*/ 0 h 51"/>
                <a:gd name="T2" fmla="*/ 0 w 48"/>
                <a:gd name="T3" fmla="*/ 50 h 51"/>
                <a:gd name="T4" fmla="*/ 47 w 48"/>
                <a:gd name="T5" fmla="*/ 50 h 51"/>
                <a:gd name="T6" fmla="*/ 0 w 48"/>
                <a:gd name="T7" fmla="*/ 0 h 51"/>
              </a:gdLst>
              <a:ahLst/>
              <a:cxnLst>
                <a:cxn ang="0">
                  <a:pos x="T0" y="T1"/>
                </a:cxn>
                <a:cxn ang="0">
                  <a:pos x="T2" y="T3"/>
                </a:cxn>
                <a:cxn ang="0">
                  <a:pos x="T4" y="T5"/>
                </a:cxn>
                <a:cxn ang="0">
                  <a:pos x="T6" y="T7"/>
                </a:cxn>
              </a:cxnLst>
              <a:rect l="0" t="0" r="r" b="b"/>
              <a:pathLst>
                <a:path w="48" h="51">
                  <a:moveTo>
                    <a:pt x="0" y="0"/>
                  </a:moveTo>
                  <a:lnTo>
                    <a:pt x="0" y="50"/>
                  </a:lnTo>
                  <a:lnTo>
                    <a:pt x="47"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8" name="Freeform 333">
              <a:extLst>
                <a:ext uri="{FF2B5EF4-FFF2-40B4-BE49-F238E27FC236}">
                  <a16:creationId xmlns:a16="http://schemas.microsoft.com/office/drawing/2014/main" id="{49F7D418-FE2B-B695-BF47-137F7FEFEFF9}"/>
                </a:ext>
              </a:extLst>
            </p:cNvPr>
            <p:cNvSpPr>
              <a:spLocks noChangeArrowheads="1"/>
            </p:cNvSpPr>
            <p:nvPr/>
          </p:nvSpPr>
          <p:spPr bwMode="auto">
            <a:xfrm>
              <a:off x="1573213" y="838200"/>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9" name="Freeform 334">
              <a:extLst>
                <a:ext uri="{FF2B5EF4-FFF2-40B4-BE49-F238E27FC236}">
                  <a16:creationId xmlns:a16="http://schemas.microsoft.com/office/drawing/2014/main" id="{EDCEC6E6-EA0F-6E0F-586B-2D876AFC1DBD}"/>
                </a:ext>
              </a:extLst>
            </p:cNvPr>
            <p:cNvSpPr>
              <a:spLocks noChangeArrowheads="1"/>
            </p:cNvSpPr>
            <p:nvPr/>
          </p:nvSpPr>
          <p:spPr bwMode="auto">
            <a:xfrm>
              <a:off x="1589088" y="82073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0" name="Freeform 335">
              <a:extLst>
                <a:ext uri="{FF2B5EF4-FFF2-40B4-BE49-F238E27FC236}">
                  <a16:creationId xmlns:a16="http://schemas.microsoft.com/office/drawing/2014/main" id="{D85A4ADC-E5BC-1FD1-D1D4-BBC8F6FDDA51}"/>
                </a:ext>
              </a:extLst>
            </p:cNvPr>
            <p:cNvSpPr>
              <a:spLocks noChangeArrowheads="1"/>
            </p:cNvSpPr>
            <p:nvPr/>
          </p:nvSpPr>
          <p:spPr bwMode="auto">
            <a:xfrm>
              <a:off x="1608138" y="820738"/>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1" name="Freeform 336">
              <a:extLst>
                <a:ext uri="{FF2B5EF4-FFF2-40B4-BE49-F238E27FC236}">
                  <a16:creationId xmlns:a16="http://schemas.microsoft.com/office/drawing/2014/main" id="{C3B81ACB-BDEC-BCB5-2CF0-6C8363E34641}"/>
                </a:ext>
              </a:extLst>
            </p:cNvPr>
            <p:cNvSpPr>
              <a:spLocks noChangeArrowheads="1"/>
            </p:cNvSpPr>
            <p:nvPr/>
          </p:nvSpPr>
          <p:spPr bwMode="auto">
            <a:xfrm>
              <a:off x="1624013" y="820738"/>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2" name="Freeform 337">
              <a:extLst>
                <a:ext uri="{FF2B5EF4-FFF2-40B4-BE49-F238E27FC236}">
                  <a16:creationId xmlns:a16="http://schemas.microsoft.com/office/drawing/2014/main" id="{1D3C79B4-9E10-3918-73B9-5379BBB55B25}"/>
                </a:ext>
              </a:extLst>
            </p:cNvPr>
            <p:cNvSpPr>
              <a:spLocks noChangeArrowheads="1"/>
            </p:cNvSpPr>
            <p:nvPr/>
          </p:nvSpPr>
          <p:spPr bwMode="auto">
            <a:xfrm>
              <a:off x="1485900" y="855663"/>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3" name="Freeform 338">
              <a:extLst>
                <a:ext uri="{FF2B5EF4-FFF2-40B4-BE49-F238E27FC236}">
                  <a16:creationId xmlns:a16="http://schemas.microsoft.com/office/drawing/2014/main" id="{88EBF577-454C-E188-79F7-CDCC36C7306B}"/>
                </a:ext>
              </a:extLst>
            </p:cNvPr>
            <p:cNvSpPr>
              <a:spLocks noChangeArrowheads="1"/>
            </p:cNvSpPr>
            <p:nvPr/>
          </p:nvSpPr>
          <p:spPr bwMode="auto">
            <a:xfrm>
              <a:off x="1503363" y="85566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4" name="Freeform 339">
              <a:extLst>
                <a:ext uri="{FF2B5EF4-FFF2-40B4-BE49-F238E27FC236}">
                  <a16:creationId xmlns:a16="http://schemas.microsoft.com/office/drawing/2014/main" id="{B9753390-03C5-F3DF-BF3B-6D4F2AE7216B}"/>
                </a:ext>
              </a:extLst>
            </p:cNvPr>
            <p:cNvSpPr>
              <a:spLocks noChangeArrowheads="1"/>
            </p:cNvSpPr>
            <p:nvPr/>
          </p:nvSpPr>
          <p:spPr bwMode="auto">
            <a:xfrm>
              <a:off x="1520825" y="855663"/>
              <a:ext cx="17463"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5" name="Freeform 340">
              <a:extLst>
                <a:ext uri="{FF2B5EF4-FFF2-40B4-BE49-F238E27FC236}">
                  <a16:creationId xmlns:a16="http://schemas.microsoft.com/office/drawing/2014/main" id="{B5D3D5C1-7110-8068-4F56-F6FE3D232064}"/>
                </a:ext>
              </a:extLst>
            </p:cNvPr>
            <p:cNvSpPr>
              <a:spLocks noChangeArrowheads="1"/>
            </p:cNvSpPr>
            <p:nvPr/>
          </p:nvSpPr>
          <p:spPr bwMode="auto">
            <a:xfrm>
              <a:off x="1538288" y="85566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6" name="Freeform 341">
              <a:extLst>
                <a:ext uri="{FF2B5EF4-FFF2-40B4-BE49-F238E27FC236}">
                  <a16:creationId xmlns:a16="http://schemas.microsoft.com/office/drawing/2014/main" id="{DA515B5A-C0C6-EDDA-EA26-57369637FDDC}"/>
                </a:ext>
              </a:extLst>
            </p:cNvPr>
            <p:cNvSpPr>
              <a:spLocks noChangeArrowheads="1"/>
            </p:cNvSpPr>
            <p:nvPr/>
          </p:nvSpPr>
          <p:spPr bwMode="auto">
            <a:xfrm>
              <a:off x="1555750" y="855663"/>
              <a:ext cx="17463" cy="17462"/>
            </a:xfrm>
            <a:custGeom>
              <a:avLst/>
              <a:gdLst>
                <a:gd name="T0" fmla="*/ 0 w 48"/>
                <a:gd name="T1" fmla="*/ 47 h 48"/>
                <a:gd name="T2" fmla="*/ 47 w 48"/>
                <a:gd name="T3" fmla="*/ 47 h 48"/>
                <a:gd name="T4" fmla="*/ 0 w 48"/>
                <a:gd name="T5" fmla="*/ 0 h 48"/>
                <a:gd name="T6" fmla="*/ 0 w 48"/>
                <a:gd name="T7" fmla="*/ 47 h 48"/>
              </a:gdLst>
              <a:ahLst/>
              <a:cxnLst>
                <a:cxn ang="0">
                  <a:pos x="T0" y="T1"/>
                </a:cxn>
                <a:cxn ang="0">
                  <a:pos x="T2" y="T3"/>
                </a:cxn>
                <a:cxn ang="0">
                  <a:pos x="T4" y="T5"/>
                </a:cxn>
                <a:cxn ang="0">
                  <a:pos x="T6" y="T7"/>
                </a:cxn>
              </a:cxnLst>
              <a:rect l="0" t="0" r="r" b="b"/>
              <a:pathLst>
                <a:path w="48" h="48">
                  <a:moveTo>
                    <a:pt x="0" y="47"/>
                  </a:moveTo>
                  <a:lnTo>
                    <a:pt x="47"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7" name="Freeform 342">
              <a:extLst>
                <a:ext uri="{FF2B5EF4-FFF2-40B4-BE49-F238E27FC236}">
                  <a16:creationId xmlns:a16="http://schemas.microsoft.com/office/drawing/2014/main" id="{8AFE9F64-4014-73DC-83F6-F785D9A1F4A8}"/>
                </a:ext>
              </a:extLst>
            </p:cNvPr>
            <p:cNvSpPr>
              <a:spLocks noChangeArrowheads="1"/>
            </p:cNvSpPr>
            <p:nvPr/>
          </p:nvSpPr>
          <p:spPr bwMode="auto">
            <a:xfrm>
              <a:off x="1573213" y="855663"/>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8" name="Freeform 343">
              <a:extLst>
                <a:ext uri="{FF2B5EF4-FFF2-40B4-BE49-F238E27FC236}">
                  <a16:creationId xmlns:a16="http://schemas.microsoft.com/office/drawing/2014/main" id="{4B24F008-DA1B-78D0-B3EF-3DDE699B0BE8}"/>
                </a:ext>
              </a:extLst>
            </p:cNvPr>
            <p:cNvSpPr>
              <a:spLocks noChangeArrowheads="1"/>
            </p:cNvSpPr>
            <p:nvPr/>
          </p:nvSpPr>
          <p:spPr bwMode="auto">
            <a:xfrm>
              <a:off x="1589088" y="85566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9" name="Freeform 344">
              <a:extLst>
                <a:ext uri="{FF2B5EF4-FFF2-40B4-BE49-F238E27FC236}">
                  <a16:creationId xmlns:a16="http://schemas.microsoft.com/office/drawing/2014/main" id="{0EA017D1-8371-B3AE-FEFC-796649C41605}"/>
                </a:ext>
              </a:extLst>
            </p:cNvPr>
            <p:cNvSpPr>
              <a:spLocks noChangeArrowheads="1"/>
            </p:cNvSpPr>
            <p:nvPr/>
          </p:nvSpPr>
          <p:spPr bwMode="auto">
            <a:xfrm>
              <a:off x="1608138" y="855663"/>
              <a:ext cx="17462" cy="17462"/>
            </a:xfrm>
            <a:custGeom>
              <a:avLst/>
              <a:gdLst>
                <a:gd name="T0" fmla="*/ 0 w 47"/>
                <a:gd name="T1" fmla="*/ 47 h 48"/>
                <a:gd name="T2" fmla="*/ 46 w 47"/>
                <a:gd name="T3" fmla="*/ 47 h 48"/>
                <a:gd name="T4" fmla="*/ 0 w 47"/>
                <a:gd name="T5" fmla="*/ 0 h 48"/>
                <a:gd name="T6" fmla="*/ 0 w 47"/>
                <a:gd name="T7" fmla="*/ 47 h 48"/>
              </a:gdLst>
              <a:ahLst/>
              <a:cxnLst>
                <a:cxn ang="0">
                  <a:pos x="T0" y="T1"/>
                </a:cxn>
                <a:cxn ang="0">
                  <a:pos x="T2" y="T3"/>
                </a:cxn>
                <a:cxn ang="0">
                  <a:pos x="T4" y="T5"/>
                </a:cxn>
                <a:cxn ang="0">
                  <a:pos x="T6" y="T7"/>
                </a:cxn>
              </a:cxnLst>
              <a:rect l="0" t="0" r="r" b="b"/>
              <a:pathLst>
                <a:path w="47" h="48">
                  <a:moveTo>
                    <a:pt x="0" y="47"/>
                  </a:moveTo>
                  <a:lnTo>
                    <a:pt x="46" y="47"/>
                  </a:lnTo>
                  <a:lnTo>
                    <a:pt x="0" y="0"/>
                  </a:lnTo>
                  <a:lnTo>
                    <a:pt x="0" y="47"/>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0" name="Freeform 345">
              <a:extLst>
                <a:ext uri="{FF2B5EF4-FFF2-40B4-BE49-F238E27FC236}">
                  <a16:creationId xmlns:a16="http://schemas.microsoft.com/office/drawing/2014/main" id="{7433A59D-D0CD-E064-4AF8-F8688A77B0BD}"/>
                </a:ext>
              </a:extLst>
            </p:cNvPr>
            <p:cNvSpPr>
              <a:spLocks noChangeArrowheads="1"/>
            </p:cNvSpPr>
            <p:nvPr/>
          </p:nvSpPr>
          <p:spPr bwMode="auto">
            <a:xfrm>
              <a:off x="1624013" y="855663"/>
              <a:ext cx="19050" cy="17462"/>
            </a:xfrm>
            <a:custGeom>
              <a:avLst/>
              <a:gdLst>
                <a:gd name="T0" fmla="*/ 0 w 52"/>
                <a:gd name="T1" fmla="*/ 47 h 48"/>
                <a:gd name="T2" fmla="*/ 51 w 52"/>
                <a:gd name="T3" fmla="*/ 47 h 48"/>
                <a:gd name="T4" fmla="*/ 0 w 52"/>
                <a:gd name="T5" fmla="*/ 0 h 48"/>
                <a:gd name="T6" fmla="*/ 0 w 52"/>
                <a:gd name="T7" fmla="*/ 47 h 48"/>
              </a:gdLst>
              <a:ahLst/>
              <a:cxnLst>
                <a:cxn ang="0">
                  <a:pos x="T0" y="T1"/>
                </a:cxn>
                <a:cxn ang="0">
                  <a:pos x="T2" y="T3"/>
                </a:cxn>
                <a:cxn ang="0">
                  <a:pos x="T4" y="T5"/>
                </a:cxn>
                <a:cxn ang="0">
                  <a:pos x="T6" y="T7"/>
                </a:cxn>
              </a:cxnLst>
              <a:rect l="0" t="0" r="r" b="b"/>
              <a:pathLst>
                <a:path w="52" h="48">
                  <a:moveTo>
                    <a:pt x="0" y="47"/>
                  </a:moveTo>
                  <a:lnTo>
                    <a:pt x="51" y="47"/>
                  </a:lnTo>
                  <a:lnTo>
                    <a:pt x="0" y="0"/>
                  </a:lnTo>
                  <a:lnTo>
                    <a:pt x="0" y="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1" name="Freeform 346">
              <a:extLst>
                <a:ext uri="{FF2B5EF4-FFF2-40B4-BE49-F238E27FC236}">
                  <a16:creationId xmlns:a16="http://schemas.microsoft.com/office/drawing/2014/main" id="{8EA05D7F-747A-778E-BDDD-BA2E42200182}"/>
                </a:ext>
              </a:extLst>
            </p:cNvPr>
            <p:cNvSpPr>
              <a:spLocks noChangeArrowheads="1"/>
            </p:cNvSpPr>
            <p:nvPr/>
          </p:nvSpPr>
          <p:spPr bwMode="auto">
            <a:xfrm>
              <a:off x="1589088" y="838200"/>
              <a:ext cx="19050" cy="19050"/>
            </a:xfrm>
            <a:custGeom>
              <a:avLst/>
              <a:gdLst>
                <a:gd name="T0" fmla="*/ 0 w 52"/>
                <a:gd name="T1" fmla="*/ 50 h 51"/>
                <a:gd name="T2" fmla="*/ 51 w 52"/>
                <a:gd name="T3" fmla="*/ 50 h 51"/>
                <a:gd name="T4" fmla="*/ 0 w 52"/>
                <a:gd name="T5" fmla="*/ 0 h 51"/>
                <a:gd name="T6" fmla="*/ 0 w 52"/>
                <a:gd name="T7" fmla="*/ 50 h 51"/>
              </a:gdLst>
              <a:ahLst/>
              <a:cxnLst>
                <a:cxn ang="0">
                  <a:pos x="T0" y="T1"/>
                </a:cxn>
                <a:cxn ang="0">
                  <a:pos x="T2" y="T3"/>
                </a:cxn>
                <a:cxn ang="0">
                  <a:pos x="T4" y="T5"/>
                </a:cxn>
                <a:cxn ang="0">
                  <a:pos x="T6" y="T7"/>
                </a:cxn>
              </a:cxnLst>
              <a:rect l="0" t="0" r="r" b="b"/>
              <a:pathLst>
                <a:path w="52" h="51">
                  <a:moveTo>
                    <a:pt x="0" y="50"/>
                  </a:moveTo>
                  <a:lnTo>
                    <a:pt x="51" y="50"/>
                  </a:lnTo>
                  <a:lnTo>
                    <a:pt x="0" y="0"/>
                  </a:lnTo>
                  <a:lnTo>
                    <a:pt x="0" y="5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2" name="Freeform 347">
              <a:extLst>
                <a:ext uri="{FF2B5EF4-FFF2-40B4-BE49-F238E27FC236}">
                  <a16:creationId xmlns:a16="http://schemas.microsoft.com/office/drawing/2014/main" id="{18D00747-7290-25F1-DB9D-CB1CFD898B4A}"/>
                </a:ext>
              </a:extLst>
            </p:cNvPr>
            <p:cNvSpPr>
              <a:spLocks noChangeArrowheads="1"/>
            </p:cNvSpPr>
            <p:nvPr/>
          </p:nvSpPr>
          <p:spPr bwMode="auto">
            <a:xfrm>
              <a:off x="1608138" y="838200"/>
              <a:ext cx="17462" cy="19050"/>
            </a:xfrm>
            <a:custGeom>
              <a:avLst/>
              <a:gdLst>
                <a:gd name="T0" fmla="*/ 0 w 47"/>
                <a:gd name="T1" fmla="*/ 0 h 51"/>
                <a:gd name="T2" fmla="*/ 0 w 47"/>
                <a:gd name="T3" fmla="*/ 50 h 51"/>
                <a:gd name="T4" fmla="*/ 46 w 47"/>
                <a:gd name="T5" fmla="*/ 50 h 51"/>
                <a:gd name="T6" fmla="*/ 0 w 47"/>
                <a:gd name="T7" fmla="*/ 0 h 51"/>
              </a:gdLst>
              <a:ahLst/>
              <a:cxnLst>
                <a:cxn ang="0">
                  <a:pos x="T0" y="T1"/>
                </a:cxn>
                <a:cxn ang="0">
                  <a:pos x="T2" y="T3"/>
                </a:cxn>
                <a:cxn ang="0">
                  <a:pos x="T4" y="T5"/>
                </a:cxn>
                <a:cxn ang="0">
                  <a:pos x="T6" y="T7"/>
                </a:cxn>
              </a:cxnLst>
              <a:rect l="0" t="0" r="r" b="b"/>
              <a:pathLst>
                <a:path w="47" h="51">
                  <a:moveTo>
                    <a:pt x="0" y="0"/>
                  </a:moveTo>
                  <a:lnTo>
                    <a:pt x="0" y="50"/>
                  </a:lnTo>
                  <a:lnTo>
                    <a:pt x="46" y="50"/>
                  </a:lnTo>
                  <a:lnTo>
                    <a:pt x="0" y="0"/>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3" name="Freeform 348">
              <a:extLst>
                <a:ext uri="{FF2B5EF4-FFF2-40B4-BE49-F238E27FC236}">
                  <a16:creationId xmlns:a16="http://schemas.microsoft.com/office/drawing/2014/main" id="{21CC9D2B-2F22-C2B2-A11D-EC3120A6EC54}"/>
                </a:ext>
              </a:extLst>
            </p:cNvPr>
            <p:cNvSpPr>
              <a:spLocks noChangeArrowheads="1"/>
            </p:cNvSpPr>
            <p:nvPr/>
          </p:nvSpPr>
          <p:spPr bwMode="auto">
            <a:xfrm>
              <a:off x="1624013" y="838200"/>
              <a:ext cx="19050" cy="19050"/>
            </a:xfrm>
            <a:custGeom>
              <a:avLst/>
              <a:gdLst>
                <a:gd name="T0" fmla="*/ 0 w 52"/>
                <a:gd name="T1" fmla="*/ 0 h 51"/>
                <a:gd name="T2" fmla="*/ 0 w 52"/>
                <a:gd name="T3" fmla="*/ 50 h 51"/>
                <a:gd name="T4" fmla="*/ 51 w 52"/>
                <a:gd name="T5" fmla="*/ 50 h 51"/>
                <a:gd name="T6" fmla="*/ 0 w 52"/>
                <a:gd name="T7" fmla="*/ 0 h 51"/>
              </a:gdLst>
              <a:ahLst/>
              <a:cxnLst>
                <a:cxn ang="0">
                  <a:pos x="T0" y="T1"/>
                </a:cxn>
                <a:cxn ang="0">
                  <a:pos x="T2" y="T3"/>
                </a:cxn>
                <a:cxn ang="0">
                  <a:pos x="T4" y="T5"/>
                </a:cxn>
                <a:cxn ang="0">
                  <a:pos x="T6" y="T7"/>
                </a:cxn>
              </a:cxnLst>
              <a:rect l="0" t="0" r="r" b="b"/>
              <a:pathLst>
                <a:path w="52" h="51">
                  <a:moveTo>
                    <a:pt x="0" y="0"/>
                  </a:moveTo>
                  <a:lnTo>
                    <a:pt x="0" y="50"/>
                  </a:lnTo>
                  <a:lnTo>
                    <a:pt x="51" y="50"/>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3859383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old Heading With Til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F46C6-EC0B-0442-8578-87AC7B16A517}"/>
              </a:ext>
            </a:extLst>
          </p:cNvPr>
          <p:cNvSpPr>
            <a:spLocks noGrp="1"/>
          </p:cNvSpPr>
          <p:nvPr>
            <p:ph type="title"/>
          </p:nvPr>
        </p:nvSpPr>
        <p:spPr/>
        <p:txBody>
          <a:bodyPr/>
          <a:lstStyle/>
          <a:p>
            <a:r>
              <a:rPr lang="en-US"/>
              <a:t>Click to edit Master title style</a:t>
            </a:r>
          </a:p>
        </p:txBody>
      </p:sp>
      <p:pic>
        <p:nvPicPr>
          <p:cNvPr id="3" name="Picture 2">
            <a:extLst>
              <a:ext uri="{FF2B5EF4-FFF2-40B4-BE49-F238E27FC236}">
                <a16:creationId xmlns:a16="http://schemas.microsoft.com/office/drawing/2014/main" id="{5409A386-60A0-7446-8567-EFB9D13366FE}"/>
              </a:ext>
            </a:extLst>
          </p:cNvPr>
          <p:cNvPicPr>
            <a:picLocks noChangeAspect="1"/>
          </p:cNvPicPr>
          <p:nvPr userDrawn="1"/>
        </p:nvPicPr>
        <p:blipFill>
          <a:blip r:embed="rId2"/>
          <a:stretch>
            <a:fillRect/>
          </a:stretch>
        </p:blipFill>
        <p:spPr>
          <a:xfrm rot="10800000">
            <a:off x="22764750" y="0"/>
            <a:ext cx="1600200" cy="1600200"/>
          </a:xfrm>
          <a:prstGeom prst="rect">
            <a:avLst/>
          </a:prstGeom>
        </p:spPr>
      </p:pic>
      <p:grpSp>
        <p:nvGrpSpPr>
          <p:cNvPr id="6" name="Group 5">
            <a:extLst>
              <a:ext uri="{FF2B5EF4-FFF2-40B4-BE49-F238E27FC236}">
                <a16:creationId xmlns:a16="http://schemas.microsoft.com/office/drawing/2014/main" id="{07FBE5F7-7EC9-F26C-46D4-475CDE045CB0}"/>
              </a:ext>
            </a:extLst>
          </p:cNvPr>
          <p:cNvGrpSpPr/>
          <p:nvPr userDrawn="1"/>
        </p:nvGrpSpPr>
        <p:grpSpPr>
          <a:xfrm>
            <a:off x="21164550" y="8161"/>
            <a:ext cx="1600201" cy="1600201"/>
            <a:chOff x="696913" y="1352550"/>
            <a:chExt cx="155575" cy="155575"/>
          </a:xfrm>
        </p:grpSpPr>
        <p:sp>
          <p:nvSpPr>
            <p:cNvPr id="7" name="Freeform 381">
              <a:extLst>
                <a:ext uri="{FF2B5EF4-FFF2-40B4-BE49-F238E27FC236}">
                  <a16:creationId xmlns:a16="http://schemas.microsoft.com/office/drawing/2014/main" id="{3E5D7DFF-CCC9-845D-333C-E4DF001F649C}"/>
                </a:ext>
              </a:extLst>
            </p:cNvPr>
            <p:cNvSpPr>
              <a:spLocks noChangeArrowheads="1"/>
            </p:cNvSpPr>
            <p:nvPr/>
          </p:nvSpPr>
          <p:spPr bwMode="auto">
            <a:xfrm>
              <a:off x="696913" y="135255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 name="Freeform 382">
              <a:extLst>
                <a:ext uri="{FF2B5EF4-FFF2-40B4-BE49-F238E27FC236}">
                  <a16:creationId xmlns:a16="http://schemas.microsoft.com/office/drawing/2014/main" id="{E2C6D778-0264-B876-1B43-22204E304E2A}"/>
                </a:ext>
              </a:extLst>
            </p:cNvPr>
            <p:cNvSpPr>
              <a:spLocks noChangeArrowheads="1"/>
            </p:cNvSpPr>
            <p:nvPr/>
          </p:nvSpPr>
          <p:spPr bwMode="auto">
            <a:xfrm>
              <a:off x="696913" y="1373188"/>
              <a:ext cx="22225" cy="23812"/>
            </a:xfrm>
            <a:custGeom>
              <a:avLst/>
              <a:gdLst>
                <a:gd name="T0" fmla="*/ 59 w 60"/>
                <a:gd name="T1" fmla="*/ 66 h 67"/>
                <a:gd name="T2" fmla="*/ 0 w 60"/>
                <a:gd name="T3" fmla="*/ 66 h 67"/>
                <a:gd name="T4" fmla="*/ 0 w 60"/>
                <a:gd name="T5" fmla="*/ 0 h 67"/>
                <a:gd name="T6" fmla="*/ 59 w 60"/>
                <a:gd name="T7" fmla="*/ 0 h 67"/>
                <a:gd name="T8" fmla="*/ 59 w 60"/>
                <a:gd name="T9" fmla="*/ 66 h 67"/>
              </a:gdLst>
              <a:ahLst/>
              <a:cxnLst>
                <a:cxn ang="0">
                  <a:pos x="T0" y="T1"/>
                </a:cxn>
                <a:cxn ang="0">
                  <a:pos x="T2" y="T3"/>
                </a:cxn>
                <a:cxn ang="0">
                  <a:pos x="T4" y="T5"/>
                </a:cxn>
                <a:cxn ang="0">
                  <a:pos x="T6" y="T7"/>
                </a:cxn>
                <a:cxn ang="0">
                  <a:pos x="T8" y="T9"/>
                </a:cxn>
              </a:cxnLst>
              <a:rect l="0" t="0" r="r" b="b"/>
              <a:pathLst>
                <a:path w="60" h="67">
                  <a:moveTo>
                    <a:pt x="59" y="66"/>
                  </a:moveTo>
                  <a:lnTo>
                    <a:pt x="0" y="66"/>
                  </a:lnTo>
                  <a:lnTo>
                    <a:pt x="0" y="0"/>
                  </a:lnTo>
                  <a:lnTo>
                    <a:pt x="59" y="0"/>
                  </a:lnTo>
                  <a:lnTo>
                    <a:pt x="59" y="66"/>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 name="Freeform 383">
              <a:extLst>
                <a:ext uri="{FF2B5EF4-FFF2-40B4-BE49-F238E27FC236}">
                  <a16:creationId xmlns:a16="http://schemas.microsoft.com/office/drawing/2014/main" id="{7272BE4A-C89E-5943-C779-BF94FB43BF18}"/>
                </a:ext>
              </a:extLst>
            </p:cNvPr>
            <p:cNvSpPr>
              <a:spLocks noChangeArrowheads="1"/>
            </p:cNvSpPr>
            <p:nvPr/>
          </p:nvSpPr>
          <p:spPr bwMode="auto">
            <a:xfrm>
              <a:off x="696913" y="139700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 name="Freeform 384">
              <a:extLst>
                <a:ext uri="{FF2B5EF4-FFF2-40B4-BE49-F238E27FC236}">
                  <a16:creationId xmlns:a16="http://schemas.microsoft.com/office/drawing/2014/main" id="{A60E275D-5C41-2203-0BF8-758F6D827C89}"/>
                </a:ext>
              </a:extLst>
            </p:cNvPr>
            <p:cNvSpPr>
              <a:spLocks noChangeArrowheads="1"/>
            </p:cNvSpPr>
            <p:nvPr/>
          </p:nvSpPr>
          <p:spPr bwMode="auto">
            <a:xfrm>
              <a:off x="696913" y="1417638"/>
              <a:ext cx="22225" cy="23812"/>
            </a:xfrm>
            <a:custGeom>
              <a:avLst/>
              <a:gdLst>
                <a:gd name="T0" fmla="*/ 59 w 60"/>
                <a:gd name="T1" fmla="*/ 65 h 66"/>
                <a:gd name="T2" fmla="*/ 0 w 60"/>
                <a:gd name="T3" fmla="*/ 65 h 66"/>
                <a:gd name="T4" fmla="*/ 0 w 60"/>
                <a:gd name="T5" fmla="*/ 0 h 66"/>
                <a:gd name="T6" fmla="*/ 59 w 60"/>
                <a:gd name="T7" fmla="*/ 0 h 66"/>
                <a:gd name="T8" fmla="*/ 59 w 60"/>
                <a:gd name="T9" fmla="*/ 65 h 66"/>
              </a:gdLst>
              <a:ahLst/>
              <a:cxnLst>
                <a:cxn ang="0">
                  <a:pos x="T0" y="T1"/>
                </a:cxn>
                <a:cxn ang="0">
                  <a:pos x="T2" y="T3"/>
                </a:cxn>
                <a:cxn ang="0">
                  <a:pos x="T4" y="T5"/>
                </a:cxn>
                <a:cxn ang="0">
                  <a:pos x="T6" y="T7"/>
                </a:cxn>
                <a:cxn ang="0">
                  <a:pos x="T8" y="T9"/>
                </a:cxn>
              </a:cxnLst>
              <a:rect l="0" t="0" r="r" b="b"/>
              <a:pathLst>
                <a:path w="60" h="66">
                  <a:moveTo>
                    <a:pt x="59" y="65"/>
                  </a:moveTo>
                  <a:lnTo>
                    <a:pt x="0" y="65"/>
                  </a:lnTo>
                  <a:lnTo>
                    <a:pt x="0" y="0"/>
                  </a:lnTo>
                  <a:lnTo>
                    <a:pt x="59" y="0"/>
                  </a:lnTo>
                  <a:lnTo>
                    <a:pt x="59" y="65"/>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1" name="Freeform 385">
              <a:extLst>
                <a:ext uri="{FF2B5EF4-FFF2-40B4-BE49-F238E27FC236}">
                  <a16:creationId xmlns:a16="http://schemas.microsoft.com/office/drawing/2014/main" id="{363CDCC2-769E-F9E0-0EC7-D9DC9BBA304D}"/>
                </a:ext>
              </a:extLst>
            </p:cNvPr>
            <p:cNvSpPr>
              <a:spLocks noChangeArrowheads="1"/>
            </p:cNvSpPr>
            <p:nvPr/>
          </p:nvSpPr>
          <p:spPr bwMode="auto">
            <a:xfrm>
              <a:off x="696913" y="144145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2" name="Freeform 386">
              <a:extLst>
                <a:ext uri="{FF2B5EF4-FFF2-40B4-BE49-F238E27FC236}">
                  <a16:creationId xmlns:a16="http://schemas.microsoft.com/office/drawing/2014/main" id="{301F2E07-D5E3-586B-3E43-3CABF0ECF80C}"/>
                </a:ext>
              </a:extLst>
            </p:cNvPr>
            <p:cNvSpPr>
              <a:spLocks noChangeArrowheads="1"/>
            </p:cNvSpPr>
            <p:nvPr/>
          </p:nvSpPr>
          <p:spPr bwMode="auto">
            <a:xfrm>
              <a:off x="696913" y="1462088"/>
              <a:ext cx="22225" cy="23812"/>
            </a:xfrm>
            <a:custGeom>
              <a:avLst/>
              <a:gdLst>
                <a:gd name="T0" fmla="*/ 59 w 60"/>
                <a:gd name="T1" fmla="*/ 66 h 67"/>
                <a:gd name="T2" fmla="*/ 0 w 60"/>
                <a:gd name="T3" fmla="*/ 66 h 67"/>
                <a:gd name="T4" fmla="*/ 0 w 60"/>
                <a:gd name="T5" fmla="*/ 0 h 67"/>
                <a:gd name="T6" fmla="*/ 59 w 60"/>
                <a:gd name="T7" fmla="*/ 0 h 67"/>
                <a:gd name="T8" fmla="*/ 59 w 60"/>
                <a:gd name="T9" fmla="*/ 66 h 67"/>
              </a:gdLst>
              <a:ahLst/>
              <a:cxnLst>
                <a:cxn ang="0">
                  <a:pos x="T0" y="T1"/>
                </a:cxn>
                <a:cxn ang="0">
                  <a:pos x="T2" y="T3"/>
                </a:cxn>
                <a:cxn ang="0">
                  <a:pos x="T4" y="T5"/>
                </a:cxn>
                <a:cxn ang="0">
                  <a:pos x="T6" y="T7"/>
                </a:cxn>
                <a:cxn ang="0">
                  <a:pos x="T8" y="T9"/>
                </a:cxn>
              </a:cxnLst>
              <a:rect l="0" t="0" r="r" b="b"/>
              <a:pathLst>
                <a:path w="60" h="67">
                  <a:moveTo>
                    <a:pt x="59" y="66"/>
                  </a:moveTo>
                  <a:lnTo>
                    <a:pt x="0" y="66"/>
                  </a:lnTo>
                  <a:lnTo>
                    <a:pt x="0" y="0"/>
                  </a:lnTo>
                  <a:lnTo>
                    <a:pt x="59" y="0"/>
                  </a:lnTo>
                  <a:lnTo>
                    <a:pt x="59" y="66"/>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 name="Freeform 387">
              <a:extLst>
                <a:ext uri="{FF2B5EF4-FFF2-40B4-BE49-F238E27FC236}">
                  <a16:creationId xmlns:a16="http://schemas.microsoft.com/office/drawing/2014/main" id="{F91335CB-870D-5E74-2986-C87C0B82846B}"/>
                </a:ext>
              </a:extLst>
            </p:cNvPr>
            <p:cNvSpPr>
              <a:spLocks noChangeArrowheads="1"/>
            </p:cNvSpPr>
            <p:nvPr/>
          </p:nvSpPr>
          <p:spPr bwMode="auto">
            <a:xfrm>
              <a:off x="696913" y="148590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4" name="Freeform 388">
              <a:extLst>
                <a:ext uri="{FF2B5EF4-FFF2-40B4-BE49-F238E27FC236}">
                  <a16:creationId xmlns:a16="http://schemas.microsoft.com/office/drawing/2014/main" id="{5B245CE4-2A76-5346-3856-A773E336C756}"/>
                </a:ext>
              </a:extLst>
            </p:cNvPr>
            <p:cNvSpPr>
              <a:spLocks noChangeArrowheads="1"/>
            </p:cNvSpPr>
            <p:nvPr/>
          </p:nvSpPr>
          <p:spPr bwMode="auto">
            <a:xfrm>
              <a:off x="717550" y="1352550"/>
              <a:ext cx="23813" cy="22225"/>
            </a:xfrm>
            <a:custGeom>
              <a:avLst/>
              <a:gdLst>
                <a:gd name="T0" fmla="*/ 66 w 67"/>
                <a:gd name="T1" fmla="*/ 59 h 60"/>
                <a:gd name="T2" fmla="*/ 0 w 67"/>
                <a:gd name="T3" fmla="*/ 59 h 60"/>
                <a:gd name="T4" fmla="*/ 0 w 67"/>
                <a:gd name="T5" fmla="*/ 0 h 60"/>
                <a:gd name="T6" fmla="*/ 66 w 67"/>
                <a:gd name="T7" fmla="*/ 0 h 60"/>
                <a:gd name="T8" fmla="*/ 66 w 67"/>
                <a:gd name="T9" fmla="*/ 59 h 60"/>
              </a:gdLst>
              <a:ahLst/>
              <a:cxnLst>
                <a:cxn ang="0">
                  <a:pos x="T0" y="T1"/>
                </a:cxn>
                <a:cxn ang="0">
                  <a:pos x="T2" y="T3"/>
                </a:cxn>
                <a:cxn ang="0">
                  <a:pos x="T4" y="T5"/>
                </a:cxn>
                <a:cxn ang="0">
                  <a:pos x="T6" y="T7"/>
                </a:cxn>
                <a:cxn ang="0">
                  <a:pos x="T8" y="T9"/>
                </a:cxn>
              </a:cxnLst>
              <a:rect l="0" t="0" r="r" b="b"/>
              <a:pathLst>
                <a:path w="67" h="60">
                  <a:moveTo>
                    <a:pt x="66" y="59"/>
                  </a:moveTo>
                  <a:lnTo>
                    <a:pt x="0" y="59"/>
                  </a:lnTo>
                  <a:lnTo>
                    <a:pt x="0" y="0"/>
                  </a:lnTo>
                  <a:lnTo>
                    <a:pt x="66" y="0"/>
                  </a:lnTo>
                  <a:lnTo>
                    <a:pt x="66"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 name="Freeform 389">
              <a:extLst>
                <a:ext uri="{FF2B5EF4-FFF2-40B4-BE49-F238E27FC236}">
                  <a16:creationId xmlns:a16="http://schemas.microsoft.com/office/drawing/2014/main" id="{E79CA410-A26B-8572-3325-5FCEAB824410}"/>
                </a:ext>
              </a:extLst>
            </p:cNvPr>
            <p:cNvSpPr>
              <a:spLocks noChangeArrowheads="1"/>
            </p:cNvSpPr>
            <p:nvPr/>
          </p:nvSpPr>
          <p:spPr bwMode="auto">
            <a:xfrm>
              <a:off x="741363" y="135255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 name="Freeform 390">
              <a:extLst>
                <a:ext uri="{FF2B5EF4-FFF2-40B4-BE49-F238E27FC236}">
                  <a16:creationId xmlns:a16="http://schemas.microsoft.com/office/drawing/2014/main" id="{F2A5370A-4591-EF26-5CAB-AFD8E33CAD17}"/>
                </a:ext>
              </a:extLst>
            </p:cNvPr>
            <p:cNvSpPr>
              <a:spLocks noChangeArrowheads="1"/>
            </p:cNvSpPr>
            <p:nvPr/>
          </p:nvSpPr>
          <p:spPr bwMode="auto">
            <a:xfrm>
              <a:off x="762000" y="1352550"/>
              <a:ext cx="23813" cy="22225"/>
            </a:xfrm>
            <a:custGeom>
              <a:avLst/>
              <a:gdLst>
                <a:gd name="T0" fmla="*/ 65 w 66"/>
                <a:gd name="T1" fmla="*/ 59 h 60"/>
                <a:gd name="T2" fmla="*/ 0 w 66"/>
                <a:gd name="T3" fmla="*/ 59 h 60"/>
                <a:gd name="T4" fmla="*/ 0 w 66"/>
                <a:gd name="T5" fmla="*/ 0 h 60"/>
                <a:gd name="T6" fmla="*/ 65 w 66"/>
                <a:gd name="T7" fmla="*/ 0 h 60"/>
                <a:gd name="T8" fmla="*/ 65 w 66"/>
                <a:gd name="T9" fmla="*/ 59 h 60"/>
              </a:gdLst>
              <a:ahLst/>
              <a:cxnLst>
                <a:cxn ang="0">
                  <a:pos x="T0" y="T1"/>
                </a:cxn>
                <a:cxn ang="0">
                  <a:pos x="T2" y="T3"/>
                </a:cxn>
                <a:cxn ang="0">
                  <a:pos x="T4" y="T5"/>
                </a:cxn>
                <a:cxn ang="0">
                  <a:pos x="T6" y="T7"/>
                </a:cxn>
                <a:cxn ang="0">
                  <a:pos x="T8" y="T9"/>
                </a:cxn>
              </a:cxnLst>
              <a:rect l="0" t="0" r="r" b="b"/>
              <a:pathLst>
                <a:path w="66" h="60">
                  <a:moveTo>
                    <a:pt x="65" y="59"/>
                  </a:moveTo>
                  <a:lnTo>
                    <a:pt x="0" y="59"/>
                  </a:lnTo>
                  <a:lnTo>
                    <a:pt x="0" y="0"/>
                  </a:lnTo>
                  <a:lnTo>
                    <a:pt x="65" y="0"/>
                  </a:lnTo>
                  <a:lnTo>
                    <a:pt x="65"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 name="Freeform 391">
              <a:extLst>
                <a:ext uri="{FF2B5EF4-FFF2-40B4-BE49-F238E27FC236}">
                  <a16:creationId xmlns:a16="http://schemas.microsoft.com/office/drawing/2014/main" id="{75425424-9AE2-4D43-B574-F147E558616B}"/>
                </a:ext>
              </a:extLst>
            </p:cNvPr>
            <p:cNvSpPr>
              <a:spLocks noChangeArrowheads="1"/>
            </p:cNvSpPr>
            <p:nvPr/>
          </p:nvSpPr>
          <p:spPr bwMode="auto">
            <a:xfrm>
              <a:off x="785813" y="135255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 name="Freeform 392">
              <a:extLst>
                <a:ext uri="{FF2B5EF4-FFF2-40B4-BE49-F238E27FC236}">
                  <a16:creationId xmlns:a16="http://schemas.microsoft.com/office/drawing/2014/main" id="{8FDF7427-03F4-ACB4-E4D2-16C80BAA4F3D}"/>
                </a:ext>
              </a:extLst>
            </p:cNvPr>
            <p:cNvSpPr>
              <a:spLocks noChangeArrowheads="1"/>
            </p:cNvSpPr>
            <p:nvPr/>
          </p:nvSpPr>
          <p:spPr bwMode="auto">
            <a:xfrm>
              <a:off x="806450" y="1352550"/>
              <a:ext cx="23813" cy="22225"/>
            </a:xfrm>
            <a:custGeom>
              <a:avLst/>
              <a:gdLst>
                <a:gd name="T0" fmla="*/ 66 w 67"/>
                <a:gd name="T1" fmla="*/ 59 h 60"/>
                <a:gd name="T2" fmla="*/ 0 w 67"/>
                <a:gd name="T3" fmla="*/ 59 h 60"/>
                <a:gd name="T4" fmla="*/ 0 w 67"/>
                <a:gd name="T5" fmla="*/ 0 h 60"/>
                <a:gd name="T6" fmla="*/ 66 w 67"/>
                <a:gd name="T7" fmla="*/ 0 h 60"/>
                <a:gd name="T8" fmla="*/ 66 w 67"/>
                <a:gd name="T9" fmla="*/ 59 h 60"/>
              </a:gdLst>
              <a:ahLst/>
              <a:cxnLst>
                <a:cxn ang="0">
                  <a:pos x="T0" y="T1"/>
                </a:cxn>
                <a:cxn ang="0">
                  <a:pos x="T2" y="T3"/>
                </a:cxn>
                <a:cxn ang="0">
                  <a:pos x="T4" y="T5"/>
                </a:cxn>
                <a:cxn ang="0">
                  <a:pos x="T6" y="T7"/>
                </a:cxn>
                <a:cxn ang="0">
                  <a:pos x="T8" y="T9"/>
                </a:cxn>
              </a:cxnLst>
              <a:rect l="0" t="0" r="r" b="b"/>
              <a:pathLst>
                <a:path w="67" h="60">
                  <a:moveTo>
                    <a:pt x="66" y="59"/>
                  </a:moveTo>
                  <a:lnTo>
                    <a:pt x="0" y="59"/>
                  </a:lnTo>
                  <a:lnTo>
                    <a:pt x="0" y="0"/>
                  </a:lnTo>
                  <a:lnTo>
                    <a:pt x="66" y="0"/>
                  </a:lnTo>
                  <a:lnTo>
                    <a:pt x="66"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 name="Freeform 393">
              <a:extLst>
                <a:ext uri="{FF2B5EF4-FFF2-40B4-BE49-F238E27FC236}">
                  <a16:creationId xmlns:a16="http://schemas.microsoft.com/office/drawing/2014/main" id="{65225D07-B6A6-CEC8-D0DA-E52A349EDE67}"/>
                </a:ext>
              </a:extLst>
            </p:cNvPr>
            <p:cNvSpPr>
              <a:spLocks noChangeArrowheads="1"/>
            </p:cNvSpPr>
            <p:nvPr/>
          </p:nvSpPr>
          <p:spPr bwMode="auto">
            <a:xfrm>
              <a:off x="830263" y="1352550"/>
              <a:ext cx="22225" cy="22225"/>
            </a:xfrm>
            <a:custGeom>
              <a:avLst/>
              <a:gdLst>
                <a:gd name="T0" fmla="*/ 61 w 62"/>
                <a:gd name="T1" fmla="*/ 59 h 60"/>
                <a:gd name="T2" fmla="*/ 0 w 62"/>
                <a:gd name="T3" fmla="*/ 59 h 60"/>
                <a:gd name="T4" fmla="*/ 0 w 62"/>
                <a:gd name="T5" fmla="*/ 0 h 60"/>
                <a:gd name="T6" fmla="*/ 61 w 62"/>
                <a:gd name="T7" fmla="*/ 0 h 60"/>
                <a:gd name="T8" fmla="*/ 61 w 62"/>
                <a:gd name="T9" fmla="*/ 59 h 60"/>
              </a:gdLst>
              <a:ahLst/>
              <a:cxnLst>
                <a:cxn ang="0">
                  <a:pos x="T0" y="T1"/>
                </a:cxn>
                <a:cxn ang="0">
                  <a:pos x="T2" y="T3"/>
                </a:cxn>
                <a:cxn ang="0">
                  <a:pos x="T4" y="T5"/>
                </a:cxn>
                <a:cxn ang="0">
                  <a:pos x="T6" y="T7"/>
                </a:cxn>
                <a:cxn ang="0">
                  <a:pos x="T8" y="T9"/>
                </a:cxn>
              </a:cxnLst>
              <a:rect l="0" t="0" r="r" b="b"/>
              <a:pathLst>
                <a:path w="62" h="60">
                  <a:moveTo>
                    <a:pt x="61" y="59"/>
                  </a:moveTo>
                  <a:lnTo>
                    <a:pt x="0" y="59"/>
                  </a:lnTo>
                  <a:lnTo>
                    <a:pt x="0" y="0"/>
                  </a:lnTo>
                  <a:lnTo>
                    <a:pt x="61" y="0"/>
                  </a:lnTo>
                  <a:lnTo>
                    <a:pt x="61"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 name="Freeform 394">
              <a:extLst>
                <a:ext uri="{FF2B5EF4-FFF2-40B4-BE49-F238E27FC236}">
                  <a16:creationId xmlns:a16="http://schemas.microsoft.com/office/drawing/2014/main" id="{42E05EDD-B2BE-940D-6FB8-20F264A843A8}"/>
                </a:ext>
              </a:extLst>
            </p:cNvPr>
            <p:cNvSpPr>
              <a:spLocks noChangeArrowheads="1"/>
            </p:cNvSpPr>
            <p:nvPr/>
          </p:nvSpPr>
          <p:spPr bwMode="auto">
            <a:xfrm>
              <a:off x="717550" y="1373188"/>
              <a:ext cx="23813" cy="23812"/>
            </a:xfrm>
            <a:custGeom>
              <a:avLst/>
              <a:gdLst>
                <a:gd name="T0" fmla="*/ 66 w 67"/>
                <a:gd name="T1" fmla="*/ 66 h 67"/>
                <a:gd name="T2" fmla="*/ 0 w 67"/>
                <a:gd name="T3" fmla="*/ 66 h 67"/>
                <a:gd name="T4" fmla="*/ 0 w 67"/>
                <a:gd name="T5" fmla="*/ 0 h 67"/>
                <a:gd name="T6" fmla="*/ 66 w 67"/>
                <a:gd name="T7" fmla="*/ 0 h 67"/>
                <a:gd name="T8" fmla="*/ 66 w 67"/>
                <a:gd name="T9" fmla="*/ 66 h 67"/>
              </a:gdLst>
              <a:ahLst/>
              <a:cxnLst>
                <a:cxn ang="0">
                  <a:pos x="T0" y="T1"/>
                </a:cxn>
                <a:cxn ang="0">
                  <a:pos x="T2" y="T3"/>
                </a:cxn>
                <a:cxn ang="0">
                  <a:pos x="T4" y="T5"/>
                </a:cxn>
                <a:cxn ang="0">
                  <a:pos x="T6" y="T7"/>
                </a:cxn>
                <a:cxn ang="0">
                  <a:pos x="T8" y="T9"/>
                </a:cxn>
              </a:cxnLst>
              <a:rect l="0" t="0" r="r" b="b"/>
              <a:pathLst>
                <a:path w="67" h="67">
                  <a:moveTo>
                    <a:pt x="66" y="66"/>
                  </a:moveTo>
                  <a:lnTo>
                    <a:pt x="0" y="66"/>
                  </a:lnTo>
                  <a:lnTo>
                    <a:pt x="0" y="0"/>
                  </a:lnTo>
                  <a:lnTo>
                    <a:pt x="66" y="0"/>
                  </a:lnTo>
                  <a:lnTo>
                    <a:pt x="66" y="6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 name="Freeform 395">
              <a:extLst>
                <a:ext uri="{FF2B5EF4-FFF2-40B4-BE49-F238E27FC236}">
                  <a16:creationId xmlns:a16="http://schemas.microsoft.com/office/drawing/2014/main" id="{37AFE8AC-2B31-555E-C12D-58FA314D5F17}"/>
                </a:ext>
              </a:extLst>
            </p:cNvPr>
            <p:cNvSpPr>
              <a:spLocks noChangeArrowheads="1"/>
            </p:cNvSpPr>
            <p:nvPr/>
          </p:nvSpPr>
          <p:spPr bwMode="auto">
            <a:xfrm>
              <a:off x="741363" y="1373188"/>
              <a:ext cx="22225" cy="23812"/>
            </a:xfrm>
            <a:custGeom>
              <a:avLst/>
              <a:gdLst>
                <a:gd name="T0" fmla="*/ 59 w 60"/>
                <a:gd name="T1" fmla="*/ 66 h 67"/>
                <a:gd name="T2" fmla="*/ 0 w 60"/>
                <a:gd name="T3" fmla="*/ 66 h 67"/>
                <a:gd name="T4" fmla="*/ 0 w 60"/>
                <a:gd name="T5" fmla="*/ 0 h 67"/>
                <a:gd name="T6" fmla="*/ 59 w 60"/>
                <a:gd name="T7" fmla="*/ 0 h 67"/>
                <a:gd name="T8" fmla="*/ 59 w 60"/>
                <a:gd name="T9" fmla="*/ 66 h 67"/>
              </a:gdLst>
              <a:ahLst/>
              <a:cxnLst>
                <a:cxn ang="0">
                  <a:pos x="T0" y="T1"/>
                </a:cxn>
                <a:cxn ang="0">
                  <a:pos x="T2" y="T3"/>
                </a:cxn>
                <a:cxn ang="0">
                  <a:pos x="T4" y="T5"/>
                </a:cxn>
                <a:cxn ang="0">
                  <a:pos x="T6" y="T7"/>
                </a:cxn>
                <a:cxn ang="0">
                  <a:pos x="T8" y="T9"/>
                </a:cxn>
              </a:cxnLst>
              <a:rect l="0" t="0" r="r" b="b"/>
              <a:pathLst>
                <a:path w="60" h="67">
                  <a:moveTo>
                    <a:pt x="59" y="66"/>
                  </a:moveTo>
                  <a:lnTo>
                    <a:pt x="0" y="66"/>
                  </a:lnTo>
                  <a:lnTo>
                    <a:pt x="0" y="0"/>
                  </a:lnTo>
                  <a:lnTo>
                    <a:pt x="59" y="0"/>
                  </a:lnTo>
                  <a:lnTo>
                    <a:pt x="59" y="66"/>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 name="Freeform 396">
              <a:extLst>
                <a:ext uri="{FF2B5EF4-FFF2-40B4-BE49-F238E27FC236}">
                  <a16:creationId xmlns:a16="http://schemas.microsoft.com/office/drawing/2014/main" id="{F91C5272-29CE-0A5B-3396-5F3752D29A45}"/>
                </a:ext>
              </a:extLst>
            </p:cNvPr>
            <p:cNvSpPr>
              <a:spLocks noChangeArrowheads="1"/>
            </p:cNvSpPr>
            <p:nvPr/>
          </p:nvSpPr>
          <p:spPr bwMode="auto">
            <a:xfrm>
              <a:off x="762000" y="1373188"/>
              <a:ext cx="23813" cy="23812"/>
            </a:xfrm>
            <a:custGeom>
              <a:avLst/>
              <a:gdLst>
                <a:gd name="T0" fmla="*/ 65 w 66"/>
                <a:gd name="T1" fmla="*/ 66 h 67"/>
                <a:gd name="T2" fmla="*/ 0 w 66"/>
                <a:gd name="T3" fmla="*/ 66 h 67"/>
                <a:gd name="T4" fmla="*/ 0 w 66"/>
                <a:gd name="T5" fmla="*/ 0 h 67"/>
                <a:gd name="T6" fmla="*/ 65 w 66"/>
                <a:gd name="T7" fmla="*/ 0 h 67"/>
                <a:gd name="T8" fmla="*/ 65 w 66"/>
                <a:gd name="T9" fmla="*/ 66 h 67"/>
              </a:gdLst>
              <a:ahLst/>
              <a:cxnLst>
                <a:cxn ang="0">
                  <a:pos x="T0" y="T1"/>
                </a:cxn>
                <a:cxn ang="0">
                  <a:pos x="T2" y="T3"/>
                </a:cxn>
                <a:cxn ang="0">
                  <a:pos x="T4" y="T5"/>
                </a:cxn>
                <a:cxn ang="0">
                  <a:pos x="T6" y="T7"/>
                </a:cxn>
                <a:cxn ang="0">
                  <a:pos x="T8" y="T9"/>
                </a:cxn>
              </a:cxnLst>
              <a:rect l="0" t="0" r="r" b="b"/>
              <a:pathLst>
                <a:path w="66" h="67">
                  <a:moveTo>
                    <a:pt x="65" y="66"/>
                  </a:moveTo>
                  <a:lnTo>
                    <a:pt x="0" y="66"/>
                  </a:lnTo>
                  <a:lnTo>
                    <a:pt x="0" y="0"/>
                  </a:lnTo>
                  <a:lnTo>
                    <a:pt x="65" y="0"/>
                  </a:lnTo>
                  <a:lnTo>
                    <a:pt x="65" y="6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 name="Freeform 397">
              <a:extLst>
                <a:ext uri="{FF2B5EF4-FFF2-40B4-BE49-F238E27FC236}">
                  <a16:creationId xmlns:a16="http://schemas.microsoft.com/office/drawing/2014/main" id="{AE61B0CC-F771-95E9-B224-A58FEE2CFB5D}"/>
                </a:ext>
              </a:extLst>
            </p:cNvPr>
            <p:cNvSpPr>
              <a:spLocks noChangeArrowheads="1"/>
            </p:cNvSpPr>
            <p:nvPr/>
          </p:nvSpPr>
          <p:spPr bwMode="auto">
            <a:xfrm>
              <a:off x="785813" y="1373188"/>
              <a:ext cx="22225" cy="23812"/>
            </a:xfrm>
            <a:custGeom>
              <a:avLst/>
              <a:gdLst>
                <a:gd name="T0" fmla="*/ 59 w 60"/>
                <a:gd name="T1" fmla="*/ 66 h 67"/>
                <a:gd name="T2" fmla="*/ 0 w 60"/>
                <a:gd name="T3" fmla="*/ 66 h 67"/>
                <a:gd name="T4" fmla="*/ 0 w 60"/>
                <a:gd name="T5" fmla="*/ 0 h 67"/>
                <a:gd name="T6" fmla="*/ 59 w 60"/>
                <a:gd name="T7" fmla="*/ 0 h 67"/>
                <a:gd name="T8" fmla="*/ 59 w 60"/>
                <a:gd name="T9" fmla="*/ 66 h 67"/>
              </a:gdLst>
              <a:ahLst/>
              <a:cxnLst>
                <a:cxn ang="0">
                  <a:pos x="T0" y="T1"/>
                </a:cxn>
                <a:cxn ang="0">
                  <a:pos x="T2" y="T3"/>
                </a:cxn>
                <a:cxn ang="0">
                  <a:pos x="T4" y="T5"/>
                </a:cxn>
                <a:cxn ang="0">
                  <a:pos x="T6" y="T7"/>
                </a:cxn>
                <a:cxn ang="0">
                  <a:pos x="T8" y="T9"/>
                </a:cxn>
              </a:cxnLst>
              <a:rect l="0" t="0" r="r" b="b"/>
              <a:pathLst>
                <a:path w="60" h="67">
                  <a:moveTo>
                    <a:pt x="59" y="66"/>
                  </a:moveTo>
                  <a:lnTo>
                    <a:pt x="0" y="66"/>
                  </a:lnTo>
                  <a:lnTo>
                    <a:pt x="0" y="0"/>
                  </a:lnTo>
                  <a:lnTo>
                    <a:pt x="59" y="0"/>
                  </a:lnTo>
                  <a:lnTo>
                    <a:pt x="59" y="66"/>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 name="Freeform 398">
              <a:extLst>
                <a:ext uri="{FF2B5EF4-FFF2-40B4-BE49-F238E27FC236}">
                  <a16:creationId xmlns:a16="http://schemas.microsoft.com/office/drawing/2014/main" id="{3126A2C0-A66F-DCF2-3B74-A92B79129FE9}"/>
                </a:ext>
              </a:extLst>
            </p:cNvPr>
            <p:cNvSpPr>
              <a:spLocks noChangeArrowheads="1"/>
            </p:cNvSpPr>
            <p:nvPr/>
          </p:nvSpPr>
          <p:spPr bwMode="auto">
            <a:xfrm>
              <a:off x="806450" y="1373188"/>
              <a:ext cx="23813" cy="23812"/>
            </a:xfrm>
            <a:custGeom>
              <a:avLst/>
              <a:gdLst>
                <a:gd name="T0" fmla="*/ 66 w 67"/>
                <a:gd name="T1" fmla="*/ 66 h 67"/>
                <a:gd name="T2" fmla="*/ 0 w 67"/>
                <a:gd name="T3" fmla="*/ 66 h 67"/>
                <a:gd name="T4" fmla="*/ 0 w 67"/>
                <a:gd name="T5" fmla="*/ 0 h 67"/>
                <a:gd name="T6" fmla="*/ 66 w 67"/>
                <a:gd name="T7" fmla="*/ 0 h 67"/>
                <a:gd name="T8" fmla="*/ 66 w 67"/>
                <a:gd name="T9" fmla="*/ 66 h 67"/>
              </a:gdLst>
              <a:ahLst/>
              <a:cxnLst>
                <a:cxn ang="0">
                  <a:pos x="T0" y="T1"/>
                </a:cxn>
                <a:cxn ang="0">
                  <a:pos x="T2" y="T3"/>
                </a:cxn>
                <a:cxn ang="0">
                  <a:pos x="T4" y="T5"/>
                </a:cxn>
                <a:cxn ang="0">
                  <a:pos x="T6" y="T7"/>
                </a:cxn>
                <a:cxn ang="0">
                  <a:pos x="T8" y="T9"/>
                </a:cxn>
              </a:cxnLst>
              <a:rect l="0" t="0" r="r" b="b"/>
              <a:pathLst>
                <a:path w="67" h="67">
                  <a:moveTo>
                    <a:pt x="66" y="66"/>
                  </a:moveTo>
                  <a:lnTo>
                    <a:pt x="0" y="66"/>
                  </a:lnTo>
                  <a:lnTo>
                    <a:pt x="0" y="0"/>
                  </a:lnTo>
                  <a:lnTo>
                    <a:pt x="66" y="0"/>
                  </a:lnTo>
                  <a:lnTo>
                    <a:pt x="66" y="6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 name="Freeform 399">
              <a:extLst>
                <a:ext uri="{FF2B5EF4-FFF2-40B4-BE49-F238E27FC236}">
                  <a16:creationId xmlns:a16="http://schemas.microsoft.com/office/drawing/2014/main" id="{F0234320-4622-F06F-FC6C-8A0211E4111F}"/>
                </a:ext>
              </a:extLst>
            </p:cNvPr>
            <p:cNvSpPr>
              <a:spLocks noChangeArrowheads="1"/>
            </p:cNvSpPr>
            <p:nvPr/>
          </p:nvSpPr>
          <p:spPr bwMode="auto">
            <a:xfrm>
              <a:off x="830263" y="1373188"/>
              <a:ext cx="22225" cy="23812"/>
            </a:xfrm>
            <a:custGeom>
              <a:avLst/>
              <a:gdLst>
                <a:gd name="T0" fmla="*/ 61 w 62"/>
                <a:gd name="T1" fmla="*/ 66 h 67"/>
                <a:gd name="T2" fmla="*/ 0 w 62"/>
                <a:gd name="T3" fmla="*/ 66 h 67"/>
                <a:gd name="T4" fmla="*/ 0 w 62"/>
                <a:gd name="T5" fmla="*/ 0 h 67"/>
                <a:gd name="T6" fmla="*/ 61 w 62"/>
                <a:gd name="T7" fmla="*/ 0 h 67"/>
                <a:gd name="T8" fmla="*/ 61 w 62"/>
                <a:gd name="T9" fmla="*/ 66 h 67"/>
              </a:gdLst>
              <a:ahLst/>
              <a:cxnLst>
                <a:cxn ang="0">
                  <a:pos x="T0" y="T1"/>
                </a:cxn>
                <a:cxn ang="0">
                  <a:pos x="T2" y="T3"/>
                </a:cxn>
                <a:cxn ang="0">
                  <a:pos x="T4" y="T5"/>
                </a:cxn>
                <a:cxn ang="0">
                  <a:pos x="T6" y="T7"/>
                </a:cxn>
                <a:cxn ang="0">
                  <a:pos x="T8" y="T9"/>
                </a:cxn>
              </a:cxnLst>
              <a:rect l="0" t="0" r="r" b="b"/>
              <a:pathLst>
                <a:path w="62" h="67">
                  <a:moveTo>
                    <a:pt x="61" y="66"/>
                  </a:moveTo>
                  <a:lnTo>
                    <a:pt x="0" y="66"/>
                  </a:lnTo>
                  <a:lnTo>
                    <a:pt x="0" y="0"/>
                  </a:lnTo>
                  <a:lnTo>
                    <a:pt x="61" y="0"/>
                  </a:lnTo>
                  <a:lnTo>
                    <a:pt x="61" y="66"/>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 name="Freeform 400">
              <a:extLst>
                <a:ext uri="{FF2B5EF4-FFF2-40B4-BE49-F238E27FC236}">
                  <a16:creationId xmlns:a16="http://schemas.microsoft.com/office/drawing/2014/main" id="{58DB1D3F-F3E9-AAFC-C79B-859382D24A9C}"/>
                </a:ext>
              </a:extLst>
            </p:cNvPr>
            <p:cNvSpPr>
              <a:spLocks noChangeArrowheads="1"/>
            </p:cNvSpPr>
            <p:nvPr/>
          </p:nvSpPr>
          <p:spPr bwMode="auto">
            <a:xfrm>
              <a:off x="717550" y="1397000"/>
              <a:ext cx="23813" cy="22225"/>
            </a:xfrm>
            <a:custGeom>
              <a:avLst/>
              <a:gdLst>
                <a:gd name="T0" fmla="*/ 66 w 67"/>
                <a:gd name="T1" fmla="*/ 59 h 60"/>
                <a:gd name="T2" fmla="*/ 0 w 67"/>
                <a:gd name="T3" fmla="*/ 59 h 60"/>
                <a:gd name="T4" fmla="*/ 0 w 67"/>
                <a:gd name="T5" fmla="*/ 0 h 60"/>
                <a:gd name="T6" fmla="*/ 66 w 67"/>
                <a:gd name="T7" fmla="*/ 0 h 60"/>
                <a:gd name="T8" fmla="*/ 66 w 67"/>
                <a:gd name="T9" fmla="*/ 59 h 60"/>
              </a:gdLst>
              <a:ahLst/>
              <a:cxnLst>
                <a:cxn ang="0">
                  <a:pos x="T0" y="T1"/>
                </a:cxn>
                <a:cxn ang="0">
                  <a:pos x="T2" y="T3"/>
                </a:cxn>
                <a:cxn ang="0">
                  <a:pos x="T4" y="T5"/>
                </a:cxn>
                <a:cxn ang="0">
                  <a:pos x="T6" y="T7"/>
                </a:cxn>
                <a:cxn ang="0">
                  <a:pos x="T8" y="T9"/>
                </a:cxn>
              </a:cxnLst>
              <a:rect l="0" t="0" r="r" b="b"/>
              <a:pathLst>
                <a:path w="67" h="60">
                  <a:moveTo>
                    <a:pt x="66" y="59"/>
                  </a:moveTo>
                  <a:lnTo>
                    <a:pt x="0" y="59"/>
                  </a:lnTo>
                  <a:lnTo>
                    <a:pt x="0" y="0"/>
                  </a:lnTo>
                  <a:lnTo>
                    <a:pt x="66" y="0"/>
                  </a:lnTo>
                  <a:lnTo>
                    <a:pt x="66"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 name="Freeform 401">
              <a:extLst>
                <a:ext uri="{FF2B5EF4-FFF2-40B4-BE49-F238E27FC236}">
                  <a16:creationId xmlns:a16="http://schemas.microsoft.com/office/drawing/2014/main" id="{E569EC57-682F-F7CB-BD4D-49F605B04ADB}"/>
                </a:ext>
              </a:extLst>
            </p:cNvPr>
            <p:cNvSpPr>
              <a:spLocks noChangeArrowheads="1"/>
            </p:cNvSpPr>
            <p:nvPr/>
          </p:nvSpPr>
          <p:spPr bwMode="auto">
            <a:xfrm>
              <a:off x="741363" y="139700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 name="Freeform 402">
              <a:extLst>
                <a:ext uri="{FF2B5EF4-FFF2-40B4-BE49-F238E27FC236}">
                  <a16:creationId xmlns:a16="http://schemas.microsoft.com/office/drawing/2014/main" id="{39C5A86B-AFF6-933D-1E75-CE8A809100B3}"/>
                </a:ext>
              </a:extLst>
            </p:cNvPr>
            <p:cNvSpPr>
              <a:spLocks noChangeArrowheads="1"/>
            </p:cNvSpPr>
            <p:nvPr/>
          </p:nvSpPr>
          <p:spPr bwMode="auto">
            <a:xfrm>
              <a:off x="762000" y="1397000"/>
              <a:ext cx="23813" cy="22225"/>
            </a:xfrm>
            <a:custGeom>
              <a:avLst/>
              <a:gdLst>
                <a:gd name="T0" fmla="*/ 65 w 66"/>
                <a:gd name="T1" fmla="*/ 59 h 60"/>
                <a:gd name="T2" fmla="*/ 0 w 66"/>
                <a:gd name="T3" fmla="*/ 59 h 60"/>
                <a:gd name="T4" fmla="*/ 0 w 66"/>
                <a:gd name="T5" fmla="*/ 0 h 60"/>
                <a:gd name="T6" fmla="*/ 65 w 66"/>
                <a:gd name="T7" fmla="*/ 0 h 60"/>
                <a:gd name="T8" fmla="*/ 65 w 66"/>
                <a:gd name="T9" fmla="*/ 59 h 60"/>
              </a:gdLst>
              <a:ahLst/>
              <a:cxnLst>
                <a:cxn ang="0">
                  <a:pos x="T0" y="T1"/>
                </a:cxn>
                <a:cxn ang="0">
                  <a:pos x="T2" y="T3"/>
                </a:cxn>
                <a:cxn ang="0">
                  <a:pos x="T4" y="T5"/>
                </a:cxn>
                <a:cxn ang="0">
                  <a:pos x="T6" y="T7"/>
                </a:cxn>
                <a:cxn ang="0">
                  <a:pos x="T8" y="T9"/>
                </a:cxn>
              </a:cxnLst>
              <a:rect l="0" t="0" r="r" b="b"/>
              <a:pathLst>
                <a:path w="66" h="60">
                  <a:moveTo>
                    <a:pt x="65" y="59"/>
                  </a:moveTo>
                  <a:lnTo>
                    <a:pt x="0" y="59"/>
                  </a:lnTo>
                  <a:lnTo>
                    <a:pt x="0" y="0"/>
                  </a:lnTo>
                  <a:lnTo>
                    <a:pt x="65" y="0"/>
                  </a:lnTo>
                  <a:lnTo>
                    <a:pt x="65"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 name="Freeform 403">
              <a:extLst>
                <a:ext uri="{FF2B5EF4-FFF2-40B4-BE49-F238E27FC236}">
                  <a16:creationId xmlns:a16="http://schemas.microsoft.com/office/drawing/2014/main" id="{61B86AF7-5705-997B-C46D-7531EA7E840A}"/>
                </a:ext>
              </a:extLst>
            </p:cNvPr>
            <p:cNvSpPr>
              <a:spLocks noChangeArrowheads="1"/>
            </p:cNvSpPr>
            <p:nvPr/>
          </p:nvSpPr>
          <p:spPr bwMode="auto">
            <a:xfrm>
              <a:off x="785813" y="139700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 name="Freeform 404">
              <a:extLst>
                <a:ext uri="{FF2B5EF4-FFF2-40B4-BE49-F238E27FC236}">
                  <a16:creationId xmlns:a16="http://schemas.microsoft.com/office/drawing/2014/main" id="{88D17340-2808-EA92-7A3E-40AFFFEA04C4}"/>
                </a:ext>
              </a:extLst>
            </p:cNvPr>
            <p:cNvSpPr>
              <a:spLocks noChangeArrowheads="1"/>
            </p:cNvSpPr>
            <p:nvPr/>
          </p:nvSpPr>
          <p:spPr bwMode="auto">
            <a:xfrm>
              <a:off x="806450" y="1397000"/>
              <a:ext cx="23813" cy="22225"/>
            </a:xfrm>
            <a:custGeom>
              <a:avLst/>
              <a:gdLst>
                <a:gd name="T0" fmla="*/ 66 w 67"/>
                <a:gd name="T1" fmla="*/ 59 h 60"/>
                <a:gd name="T2" fmla="*/ 0 w 67"/>
                <a:gd name="T3" fmla="*/ 59 h 60"/>
                <a:gd name="T4" fmla="*/ 0 w 67"/>
                <a:gd name="T5" fmla="*/ 0 h 60"/>
                <a:gd name="T6" fmla="*/ 66 w 67"/>
                <a:gd name="T7" fmla="*/ 0 h 60"/>
                <a:gd name="T8" fmla="*/ 66 w 67"/>
                <a:gd name="T9" fmla="*/ 59 h 60"/>
              </a:gdLst>
              <a:ahLst/>
              <a:cxnLst>
                <a:cxn ang="0">
                  <a:pos x="T0" y="T1"/>
                </a:cxn>
                <a:cxn ang="0">
                  <a:pos x="T2" y="T3"/>
                </a:cxn>
                <a:cxn ang="0">
                  <a:pos x="T4" y="T5"/>
                </a:cxn>
                <a:cxn ang="0">
                  <a:pos x="T6" y="T7"/>
                </a:cxn>
                <a:cxn ang="0">
                  <a:pos x="T8" y="T9"/>
                </a:cxn>
              </a:cxnLst>
              <a:rect l="0" t="0" r="r" b="b"/>
              <a:pathLst>
                <a:path w="67" h="60">
                  <a:moveTo>
                    <a:pt x="66" y="59"/>
                  </a:moveTo>
                  <a:lnTo>
                    <a:pt x="0" y="59"/>
                  </a:lnTo>
                  <a:lnTo>
                    <a:pt x="0" y="0"/>
                  </a:lnTo>
                  <a:lnTo>
                    <a:pt x="66" y="0"/>
                  </a:lnTo>
                  <a:lnTo>
                    <a:pt x="66"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 name="Freeform 405">
              <a:extLst>
                <a:ext uri="{FF2B5EF4-FFF2-40B4-BE49-F238E27FC236}">
                  <a16:creationId xmlns:a16="http://schemas.microsoft.com/office/drawing/2014/main" id="{2B44895E-9E51-8BF8-0778-527DDCF2B638}"/>
                </a:ext>
              </a:extLst>
            </p:cNvPr>
            <p:cNvSpPr>
              <a:spLocks noChangeArrowheads="1"/>
            </p:cNvSpPr>
            <p:nvPr/>
          </p:nvSpPr>
          <p:spPr bwMode="auto">
            <a:xfrm>
              <a:off x="830263" y="1397000"/>
              <a:ext cx="22225" cy="22225"/>
            </a:xfrm>
            <a:custGeom>
              <a:avLst/>
              <a:gdLst>
                <a:gd name="T0" fmla="*/ 61 w 62"/>
                <a:gd name="T1" fmla="*/ 59 h 60"/>
                <a:gd name="T2" fmla="*/ 0 w 62"/>
                <a:gd name="T3" fmla="*/ 59 h 60"/>
                <a:gd name="T4" fmla="*/ 0 w 62"/>
                <a:gd name="T5" fmla="*/ 0 h 60"/>
                <a:gd name="T6" fmla="*/ 61 w 62"/>
                <a:gd name="T7" fmla="*/ 0 h 60"/>
                <a:gd name="T8" fmla="*/ 61 w 62"/>
                <a:gd name="T9" fmla="*/ 59 h 60"/>
              </a:gdLst>
              <a:ahLst/>
              <a:cxnLst>
                <a:cxn ang="0">
                  <a:pos x="T0" y="T1"/>
                </a:cxn>
                <a:cxn ang="0">
                  <a:pos x="T2" y="T3"/>
                </a:cxn>
                <a:cxn ang="0">
                  <a:pos x="T4" y="T5"/>
                </a:cxn>
                <a:cxn ang="0">
                  <a:pos x="T6" y="T7"/>
                </a:cxn>
                <a:cxn ang="0">
                  <a:pos x="T8" y="T9"/>
                </a:cxn>
              </a:cxnLst>
              <a:rect l="0" t="0" r="r" b="b"/>
              <a:pathLst>
                <a:path w="62" h="60">
                  <a:moveTo>
                    <a:pt x="61" y="59"/>
                  </a:moveTo>
                  <a:lnTo>
                    <a:pt x="0" y="59"/>
                  </a:lnTo>
                  <a:lnTo>
                    <a:pt x="0" y="0"/>
                  </a:lnTo>
                  <a:lnTo>
                    <a:pt x="61" y="0"/>
                  </a:lnTo>
                  <a:lnTo>
                    <a:pt x="61"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 name="Freeform 406">
              <a:extLst>
                <a:ext uri="{FF2B5EF4-FFF2-40B4-BE49-F238E27FC236}">
                  <a16:creationId xmlns:a16="http://schemas.microsoft.com/office/drawing/2014/main" id="{B33A98A5-1849-5EAF-64E2-E3B60D57E108}"/>
                </a:ext>
              </a:extLst>
            </p:cNvPr>
            <p:cNvSpPr>
              <a:spLocks noChangeArrowheads="1"/>
            </p:cNvSpPr>
            <p:nvPr/>
          </p:nvSpPr>
          <p:spPr bwMode="auto">
            <a:xfrm>
              <a:off x="717550" y="1417638"/>
              <a:ext cx="23813" cy="23812"/>
            </a:xfrm>
            <a:custGeom>
              <a:avLst/>
              <a:gdLst>
                <a:gd name="T0" fmla="*/ 66 w 67"/>
                <a:gd name="T1" fmla="*/ 65 h 66"/>
                <a:gd name="T2" fmla="*/ 0 w 67"/>
                <a:gd name="T3" fmla="*/ 65 h 66"/>
                <a:gd name="T4" fmla="*/ 0 w 67"/>
                <a:gd name="T5" fmla="*/ 0 h 66"/>
                <a:gd name="T6" fmla="*/ 66 w 67"/>
                <a:gd name="T7" fmla="*/ 0 h 66"/>
                <a:gd name="T8" fmla="*/ 66 w 67"/>
                <a:gd name="T9" fmla="*/ 65 h 66"/>
              </a:gdLst>
              <a:ahLst/>
              <a:cxnLst>
                <a:cxn ang="0">
                  <a:pos x="T0" y="T1"/>
                </a:cxn>
                <a:cxn ang="0">
                  <a:pos x="T2" y="T3"/>
                </a:cxn>
                <a:cxn ang="0">
                  <a:pos x="T4" y="T5"/>
                </a:cxn>
                <a:cxn ang="0">
                  <a:pos x="T6" y="T7"/>
                </a:cxn>
                <a:cxn ang="0">
                  <a:pos x="T8" y="T9"/>
                </a:cxn>
              </a:cxnLst>
              <a:rect l="0" t="0" r="r" b="b"/>
              <a:pathLst>
                <a:path w="67" h="66">
                  <a:moveTo>
                    <a:pt x="66" y="65"/>
                  </a:moveTo>
                  <a:lnTo>
                    <a:pt x="0" y="65"/>
                  </a:lnTo>
                  <a:lnTo>
                    <a:pt x="0" y="0"/>
                  </a:lnTo>
                  <a:lnTo>
                    <a:pt x="66" y="0"/>
                  </a:lnTo>
                  <a:lnTo>
                    <a:pt x="66" y="65"/>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 name="Freeform 407">
              <a:extLst>
                <a:ext uri="{FF2B5EF4-FFF2-40B4-BE49-F238E27FC236}">
                  <a16:creationId xmlns:a16="http://schemas.microsoft.com/office/drawing/2014/main" id="{0BCFC0CA-7A2A-C699-592E-5C8C37E65DA9}"/>
                </a:ext>
              </a:extLst>
            </p:cNvPr>
            <p:cNvSpPr>
              <a:spLocks noChangeArrowheads="1"/>
            </p:cNvSpPr>
            <p:nvPr/>
          </p:nvSpPr>
          <p:spPr bwMode="auto">
            <a:xfrm>
              <a:off x="741363" y="1417638"/>
              <a:ext cx="22225" cy="23812"/>
            </a:xfrm>
            <a:custGeom>
              <a:avLst/>
              <a:gdLst>
                <a:gd name="T0" fmla="*/ 59 w 60"/>
                <a:gd name="T1" fmla="*/ 65 h 66"/>
                <a:gd name="T2" fmla="*/ 0 w 60"/>
                <a:gd name="T3" fmla="*/ 65 h 66"/>
                <a:gd name="T4" fmla="*/ 0 w 60"/>
                <a:gd name="T5" fmla="*/ 0 h 66"/>
                <a:gd name="T6" fmla="*/ 59 w 60"/>
                <a:gd name="T7" fmla="*/ 0 h 66"/>
                <a:gd name="T8" fmla="*/ 59 w 60"/>
                <a:gd name="T9" fmla="*/ 65 h 66"/>
              </a:gdLst>
              <a:ahLst/>
              <a:cxnLst>
                <a:cxn ang="0">
                  <a:pos x="T0" y="T1"/>
                </a:cxn>
                <a:cxn ang="0">
                  <a:pos x="T2" y="T3"/>
                </a:cxn>
                <a:cxn ang="0">
                  <a:pos x="T4" y="T5"/>
                </a:cxn>
                <a:cxn ang="0">
                  <a:pos x="T6" y="T7"/>
                </a:cxn>
                <a:cxn ang="0">
                  <a:pos x="T8" y="T9"/>
                </a:cxn>
              </a:cxnLst>
              <a:rect l="0" t="0" r="r" b="b"/>
              <a:pathLst>
                <a:path w="60" h="66">
                  <a:moveTo>
                    <a:pt x="59" y="65"/>
                  </a:moveTo>
                  <a:lnTo>
                    <a:pt x="0" y="65"/>
                  </a:lnTo>
                  <a:lnTo>
                    <a:pt x="0" y="0"/>
                  </a:lnTo>
                  <a:lnTo>
                    <a:pt x="59" y="0"/>
                  </a:lnTo>
                  <a:lnTo>
                    <a:pt x="59" y="65"/>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 name="Freeform 408">
              <a:extLst>
                <a:ext uri="{FF2B5EF4-FFF2-40B4-BE49-F238E27FC236}">
                  <a16:creationId xmlns:a16="http://schemas.microsoft.com/office/drawing/2014/main" id="{60D34496-2FC2-4323-9DEF-62237CF28AC8}"/>
                </a:ext>
              </a:extLst>
            </p:cNvPr>
            <p:cNvSpPr>
              <a:spLocks noChangeArrowheads="1"/>
            </p:cNvSpPr>
            <p:nvPr/>
          </p:nvSpPr>
          <p:spPr bwMode="auto">
            <a:xfrm>
              <a:off x="762000" y="1417638"/>
              <a:ext cx="23813" cy="23812"/>
            </a:xfrm>
            <a:custGeom>
              <a:avLst/>
              <a:gdLst>
                <a:gd name="T0" fmla="*/ 65 w 66"/>
                <a:gd name="T1" fmla="*/ 65 h 66"/>
                <a:gd name="T2" fmla="*/ 0 w 66"/>
                <a:gd name="T3" fmla="*/ 65 h 66"/>
                <a:gd name="T4" fmla="*/ 0 w 66"/>
                <a:gd name="T5" fmla="*/ 0 h 66"/>
                <a:gd name="T6" fmla="*/ 65 w 66"/>
                <a:gd name="T7" fmla="*/ 0 h 66"/>
                <a:gd name="T8" fmla="*/ 65 w 66"/>
                <a:gd name="T9" fmla="*/ 65 h 66"/>
              </a:gdLst>
              <a:ahLst/>
              <a:cxnLst>
                <a:cxn ang="0">
                  <a:pos x="T0" y="T1"/>
                </a:cxn>
                <a:cxn ang="0">
                  <a:pos x="T2" y="T3"/>
                </a:cxn>
                <a:cxn ang="0">
                  <a:pos x="T4" y="T5"/>
                </a:cxn>
                <a:cxn ang="0">
                  <a:pos x="T6" y="T7"/>
                </a:cxn>
                <a:cxn ang="0">
                  <a:pos x="T8" y="T9"/>
                </a:cxn>
              </a:cxnLst>
              <a:rect l="0" t="0" r="r" b="b"/>
              <a:pathLst>
                <a:path w="66" h="66">
                  <a:moveTo>
                    <a:pt x="65" y="65"/>
                  </a:moveTo>
                  <a:lnTo>
                    <a:pt x="0" y="65"/>
                  </a:lnTo>
                  <a:lnTo>
                    <a:pt x="0" y="0"/>
                  </a:lnTo>
                  <a:lnTo>
                    <a:pt x="65" y="0"/>
                  </a:lnTo>
                  <a:lnTo>
                    <a:pt x="65" y="65"/>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 name="Freeform 409">
              <a:extLst>
                <a:ext uri="{FF2B5EF4-FFF2-40B4-BE49-F238E27FC236}">
                  <a16:creationId xmlns:a16="http://schemas.microsoft.com/office/drawing/2014/main" id="{9D0F36F0-91D9-313E-968D-1591F2D1BE43}"/>
                </a:ext>
              </a:extLst>
            </p:cNvPr>
            <p:cNvSpPr>
              <a:spLocks noChangeArrowheads="1"/>
            </p:cNvSpPr>
            <p:nvPr/>
          </p:nvSpPr>
          <p:spPr bwMode="auto">
            <a:xfrm>
              <a:off x="785813" y="1417638"/>
              <a:ext cx="22225" cy="23812"/>
            </a:xfrm>
            <a:custGeom>
              <a:avLst/>
              <a:gdLst>
                <a:gd name="T0" fmla="*/ 59 w 60"/>
                <a:gd name="T1" fmla="*/ 65 h 66"/>
                <a:gd name="T2" fmla="*/ 0 w 60"/>
                <a:gd name="T3" fmla="*/ 65 h 66"/>
                <a:gd name="T4" fmla="*/ 0 w 60"/>
                <a:gd name="T5" fmla="*/ 0 h 66"/>
                <a:gd name="T6" fmla="*/ 59 w 60"/>
                <a:gd name="T7" fmla="*/ 0 h 66"/>
                <a:gd name="T8" fmla="*/ 59 w 60"/>
                <a:gd name="T9" fmla="*/ 65 h 66"/>
              </a:gdLst>
              <a:ahLst/>
              <a:cxnLst>
                <a:cxn ang="0">
                  <a:pos x="T0" y="T1"/>
                </a:cxn>
                <a:cxn ang="0">
                  <a:pos x="T2" y="T3"/>
                </a:cxn>
                <a:cxn ang="0">
                  <a:pos x="T4" y="T5"/>
                </a:cxn>
                <a:cxn ang="0">
                  <a:pos x="T6" y="T7"/>
                </a:cxn>
                <a:cxn ang="0">
                  <a:pos x="T8" y="T9"/>
                </a:cxn>
              </a:cxnLst>
              <a:rect l="0" t="0" r="r" b="b"/>
              <a:pathLst>
                <a:path w="60" h="66">
                  <a:moveTo>
                    <a:pt x="59" y="65"/>
                  </a:moveTo>
                  <a:lnTo>
                    <a:pt x="0" y="65"/>
                  </a:lnTo>
                  <a:lnTo>
                    <a:pt x="0" y="0"/>
                  </a:lnTo>
                  <a:lnTo>
                    <a:pt x="59" y="0"/>
                  </a:lnTo>
                  <a:lnTo>
                    <a:pt x="59" y="65"/>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 name="Freeform 410">
              <a:extLst>
                <a:ext uri="{FF2B5EF4-FFF2-40B4-BE49-F238E27FC236}">
                  <a16:creationId xmlns:a16="http://schemas.microsoft.com/office/drawing/2014/main" id="{F41C6065-8A77-3C9C-C020-3A67F6270CC4}"/>
                </a:ext>
              </a:extLst>
            </p:cNvPr>
            <p:cNvSpPr>
              <a:spLocks noChangeArrowheads="1"/>
            </p:cNvSpPr>
            <p:nvPr/>
          </p:nvSpPr>
          <p:spPr bwMode="auto">
            <a:xfrm>
              <a:off x="806450" y="1417638"/>
              <a:ext cx="23813" cy="23812"/>
            </a:xfrm>
            <a:custGeom>
              <a:avLst/>
              <a:gdLst>
                <a:gd name="T0" fmla="*/ 66 w 67"/>
                <a:gd name="T1" fmla="*/ 65 h 66"/>
                <a:gd name="T2" fmla="*/ 0 w 67"/>
                <a:gd name="T3" fmla="*/ 65 h 66"/>
                <a:gd name="T4" fmla="*/ 0 w 67"/>
                <a:gd name="T5" fmla="*/ 0 h 66"/>
                <a:gd name="T6" fmla="*/ 66 w 67"/>
                <a:gd name="T7" fmla="*/ 0 h 66"/>
                <a:gd name="T8" fmla="*/ 66 w 67"/>
                <a:gd name="T9" fmla="*/ 65 h 66"/>
              </a:gdLst>
              <a:ahLst/>
              <a:cxnLst>
                <a:cxn ang="0">
                  <a:pos x="T0" y="T1"/>
                </a:cxn>
                <a:cxn ang="0">
                  <a:pos x="T2" y="T3"/>
                </a:cxn>
                <a:cxn ang="0">
                  <a:pos x="T4" y="T5"/>
                </a:cxn>
                <a:cxn ang="0">
                  <a:pos x="T6" y="T7"/>
                </a:cxn>
                <a:cxn ang="0">
                  <a:pos x="T8" y="T9"/>
                </a:cxn>
              </a:cxnLst>
              <a:rect l="0" t="0" r="r" b="b"/>
              <a:pathLst>
                <a:path w="67" h="66">
                  <a:moveTo>
                    <a:pt x="66" y="65"/>
                  </a:moveTo>
                  <a:lnTo>
                    <a:pt x="0" y="65"/>
                  </a:lnTo>
                  <a:lnTo>
                    <a:pt x="0" y="0"/>
                  </a:lnTo>
                  <a:lnTo>
                    <a:pt x="66" y="0"/>
                  </a:lnTo>
                  <a:lnTo>
                    <a:pt x="66" y="65"/>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 name="Freeform 411">
              <a:extLst>
                <a:ext uri="{FF2B5EF4-FFF2-40B4-BE49-F238E27FC236}">
                  <a16:creationId xmlns:a16="http://schemas.microsoft.com/office/drawing/2014/main" id="{D85CB1EB-E62D-C72A-FB7B-4768D397A8BD}"/>
                </a:ext>
              </a:extLst>
            </p:cNvPr>
            <p:cNvSpPr>
              <a:spLocks noChangeArrowheads="1"/>
            </p:cNvSpPr>
            <p:nvPr/>
          </p:nvSpPr>
          <p:spPr bwMode="auto">
            <a:xfrm>
              <a:off x="830263" y="1417638"/>
              <a:ext cx="22225" cy="23812"/>
            </a:xfrm>
            <a:custGeom>
              <a:avLst/>
              <a:gdLst>
                <a:gd name="T0" fmla="*/ 61 w 62"/>
                <a:gd name="T1" fmla="*/ 65 h 66"/>
                <a:gd name="T2" fmla="*/ 0 w 62"/>
                <a:gd name="T3" fmla="*/ 65 h 66"/>
                <a:gd name="T4" fmla="*/ 0 w 62"/>
                <a:gd name="T5" fmla="*/ 0 h 66"/>
                <a:gd name="T6" fmla="*/ 61 w 62"/>
                <a:gd name="T7" fmla="*/ 0 h 66"/>
                <a:gd name="T8" fmla="*/ 61 w 62"/>
                <a:gd name="T9" fmla="*/ 65 h 66"/>
              </a:gdLst>
              <a:ahLst/>
              <a:cxnLst>
                <a:cxn ang="0">
                  <a:pos x="T0" y="T1"/>
                </a:cxn>
                <a:cxn ang="0">
                  <a:pos x="T2" y="T3"/>
                </a:cxn>
                <a:cxn ang="0">
                  <a:pos x="T4" y="T5"/>
                </a:cxn>
                <a:cxn ang="0">
                  <a:pos x="T6" y="T7"/>
                </a:cxn>
                <a:cxn ang="0">
                  <a:pos x="T8" y="T9"/>
                </a:cxn>
              </a:cxnLst>
              <a:rect l="0" t="0" r="r" b="b"/>
              <a:pathLst>
                <a:path w="62" h="66">
                  <a:moveTo>
                    <a:pt x="61" y="65"/>
                  </a:moveTo>
                  <a:lnTo>
                    <a:pt x="0" y="65"/>
                  </a:lnTo>
                  <a:lnTo>
                    <a:pt x="0" y="0"/>
                  </a:lnTo>
                  <a:lnTo>
                    <a:pt x="61" y="0"/>
                  </a:lnTo>
                  <a:lnTo>
                    <a:pt x="61" y="65"/>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 name="Freeform 412">
              <a:extLst>
                <a:ext uri="{FF2B5EF4-FFF2-40B4-BE49-F238E27FC236}">
                  <a16:creationId xmlns:a16="http://schemas.microsoft.com/office/drawing/2014/main" id="{36C8C2B6-4B7F-B79D-B07B-60F6D8B15608}"/>
                </a:ext>
              </a:extLst>
            </p:cNvPr>
            <p:cNvSpPr>
              <a:spLocks noChangeArrowheads="1"/>
            </p:cNvSpPr>
            <p:nvPr/>
          </p:nvSpPr>
          <p:spPr bwMode="auto">
            <a:xfrm>
              <a:off x="717550" y="1441450"/>
              <a:ext cx="23813" cy="22225"/>
            </a:xfrm>
            <a:custGeom>
              <a:avLst/>
              <a:gdLst>
                <a:gd name="T0" fmla="*/ 66 w 67"/>
                <a:gd name="T1" fmla="*/ 59 h 60"/>
                <a:gd name="T2" fmla="*/ 0 w 67"/>
                <a:gd name="T3" fmla="*/ 59 h 60"/>
                <a:gd name="T4" fmla="*/ 0 w 67"/>
                <a:gd name="T5" fmla="*/ 0 h 60"/>
                <a:gd name="T6" fmla="*/ 66 w 67"/>
                <a:gd name="T7" fmla="*/ 0 h 60"/>
                <a:gd name="T8" fmla="*/ 66 w 67"/>
                <a:gd name="T9" fmla="*/ 59 h 60"/>
              </a:gdLst>
              <a:ahLst/>
              <a:cxnLst>
                <a:cxn ang="0">
                  <a:pos x="T0" y="T1"/>
                </a:cxn>
                <a:cxn ang="0">
                  <a:pos x="T2" y="T3"/>
                </a:cxn>
                <a:cxn ang="0">
                  <a:pos x="T4" y="T5"/>
                </a:cxn>
                <a:cxn ang="0">
                  <a:pos x="T6" y="T7"/>
                </a:cxn>
                <a:cxn ang="0">
                  <a:pos x="T8" y="T9"/>
                </a:cxn>
              </a:cxnLst>
              <a:rect l="0" t="0" r="r" b="b"/>
              <a:pathLst>
                <a:path w="67" h="60">
                  <a:moveTo>
                    <a:pt x="66" y="59"/>
                  </a:moveTo>
                  <a:lnTo>
                    <a:pt x="0" y="59"/>
                  </a:lnTo>
                  <a:lnTo>
                    <a:pt x="0" y="0"/>
                  </a:lnTo>
                  <a:lnTo>
                    <a:pt x="66" y="0"/>
                  </a:lnTo>
                  <a:lnTo>
                    <a:pt x="66"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 name="Freeform 413">
              <a:extLst>
                <a:ext uri="{FF2B5EF4-FFF2-40B4-BE49-F238E27FC236}">
                  <a16:creationId xmlns:a16="http://schemas.microsoft.com/office/drawing/2014/main" id="{BD372DB3-1F8D-E047-070C-02E273BB5F32}"/>
                </a:ext>
              </a:extLst>
            </p:cNvPr>
            <p:cNvSpPr>
              <a:spLocks noChangeArrowheads="1"/>
            </p:cNvSpPr>
            <p:nvPr/>
          </p:nvSpPr>
          <p:spPr bwMode="auto">
            <a:xfrm>
              <a:off x="741363" y="144145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 name="Freeform 414">
              <a:extLst>
                <a:ext uri="{FF2B5EF4-FFF2-40B4-BE49-F238E27FC236}">
                  <a16:creationId xmlns:a16="http://schemas.microsoft.com/office/drawing/2014/main" id="{2710480F-908F-8B4B-86B5-C518C22C2D14}"/>
                </a:ext>
              </a:extLst>
            </p:cNvPr>
            <p:cNvSpPr>
              <a:spLocks noChangeArrowheads="1"/>
            </p:cNvSpPr>
            <p:nvPr/>
          </p:nvSpPr>
          <p:spPr bwMode="auto">
            <a:xfrm>
              <a:off x="762000" y="1441450"/>
              <a:ext cx="23813" cy="22225"/>
            </a:xfrm>
            <a:custGeom>
              <a:avLst/>
              <a:gdLst>
                <a:gd name="T0" fmla="*/ 65 w 66"/>
                <a:gd name="T1" fmla="*/ 59 h 60"/>
                <a:gd name="T2" fmla="*/ 0 w 66"/>
                <a:gd name="T3" fmla="*/ 59 h 60"/>
                <a:gd name="T4" fmla="*/ 0 w 66"/>
                <a:gd name="T5" fmla="*/ 0 h 60"/>
                <a:gd name="T6" fmla="*/ 65 w 66"/>
                <a:gd name="T7" fmla="*/ 0 h 60"/>
                <a:gd name="T8" fmla="*/ 65 w 66"/>
                <a:gd name="T9" fmla="*/ 59 h 60"/>
              </a:gdLst>
              <a:ahLst/>
              <a:cxnLst>
                <a:cxn ang="0">
                  <a:pos x="T0" y="T1"/>
                </a:cxn>
                <a:cxn ang="0">
                  <a:pos x="T2" y="T3"/>
                </a:cxn>
                <a:cxn ang="0">
                  <a:pos x="T4" y="T5"/>
                </a:cxn>
                <a:cxn ang="0">
                  <a:pos x="T6" y="T7"/>
                </a:cxn>
                <a:cxn ang="0">
                  <a:pos x="T8" y="T9"/>
                </a:cxn>
              </a:cxnLst>
              <a:rect l="0" t="0" r="r" b="b"/>
              <a:pathLst>
                <a:path w="66" h="60">
                  <a:moveTo>
                    <a:pt x="65" y="59"/>
                  </a:moveTo>
                  <a:lnTo>
                    <a:pt x="0" y="59"/>
                  </a:lnTo>
                  <a:lnTo>
                    <a:pt x="0" y="0"/>
                  </a:lnTo>
                  <a:lnTo>
                    <a:pt x="65" y="0"/>
                  </a:lnTo>
                  <a:lnTo>
                    <a:pt x="65"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 name="Freeform 415">
              <a:extLst>
                <a:ext uri="{FF2B5EF4-FFF2-40B4-BE49-F238E27FC236}">
                  <a16:creationId xmlns:a16="http://schemas.microsoft.com/office/drawing/2014/main" id="{159835A1-5828-2D7A-7ABC-2CA72E37F141}"/>
                </a:ext>
              </a:extLst>
            </p:cNvPr>
            <p:cNvSpPr>
              <a:spLocks noChangeArrowheads="1"/>
            </p:cNvSpPr>
            <p:nvPr/>
          </p:nvSpPr>
          <p:spPr bwMode="auto">
            <a:xfrm>
              <a:off x="785813" y="144145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2" name="Freeform 416">
              <a:extLst>
                <a:ext uri="{FF2B5EF4-FFF2-40B4-BE49-F238E27FC236}">
                  <a16:creationId xmlns:a16="http://schemas.microsoft.com/office/drawing/2014/main" id="{2DEF4771-9B3A-9FB9-2BDA-854DE0FAE340}"/>
                </a:ext>
              </a:extLst>
            </p:cNvPr>
            <p:cNvSpPr>
              <a:spLocks noChangeArrowheads="1"/>
            </p:cNvSpPr>
            <p:nvPr/>
          </p:nvSpPr>
          <p:spPr bwMode="auto">
            <a:xfrm>
              <a:off x="806450" y="1441450"/>
              <a:ext cx="23813" cy="22225"/>
            </a:xfrm>
            <a:custGeom>
              <a:avLst/>
              <a:gdLst>
                <a:gd name="T0" fmla="*/ 66 w 67"/>
                <a:gd name="T1" fmla="*/ 59 h 60"/>
                <a:gd name="T2" fmla="*/ 0 w 67"/>
                <a:gd name="T3" fmla="*/ 59 h 60"/>
                <a:gd name="T4" fmla="*/ 0 w 67"/>
                <a:gd name="T5" fmla="*/ 0 h 60"/>
                <a:gd name="T6" fmla="*/ 66 w 67"/>
                <a:gd name="T7" fmla="*/ 0 h 60"/>
                <a:gd name="T8" fmla="*/ 66 w 67"/>
                <a:gd name="T9" fmla="*/ 59 h 60"/>
              </a:gdLst>
              <a:ahLst/>
              <a:cxnLst>
                <a:cxn ang="0">
                  <a:pos x="T0" y="T1"/>
                </a:cxn>
                <a:cxn ang="0">
                  <a:pos x="T2" y="T3"/>
                </a:cxn>
                <a:cxn ang="0">
                  <a:pos x="T4" y="T5"/>
                </a:cxn>
                <a:cxn ang="0">
                  <a:pos x="T6" y="T7"/>
                </a:cxn>
                <a:cxn ang="0">
                  <a:pos x="T8" y="T9"/>
                </a:cxn>
              </a:cxnLst>
              <a:rect l="0" t="0" r="r" b="b"/>
              <a:pathLst>
                <a:path w="67" h="60">
                  <a:moveTo>
                    <a:pt x="66" y="59"/>
                  </a:moveTo>
                  <a:lnTo>
                    <a:pt x="0" y="59"/>
                  </a:lnTo>
                  <a:lnTo>
                    <a:pt x="0" y="0"/>
                  </a:lnTo>
                  <a:lnTo>
                    <a:pt x="66" y="0"/>
                  </a:lnTo>
                  <a:lnTo>
                    <a:pt x="66"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3" name="Freeform 417">
              <a:extLst>
                <a:ext uri="{FF2B5EF4-FFF2-40B4-BE49-F238E27FC236}">
                  <a16:creationId xmlns:a16="http://schemas.microsoft.com/office/drawing/2014/main" id="{D98201E4-1F8E-42A0-AAE4-1BB8CF025501}"/>
                </a:ext>
              </a:extLst>
            </p:cNvPr>
            <p:cNvSpPr>
              <a:spLocks noChangeArrowheads="1"/>
            </p:cNvSpPr>
            <p:nvPr/>
          </p:nvSpPr>
          <p:spPr bwMode="auto">
            <a:xfrm>
              <a:off x="830263" y="1441450"/>
              <a:ext cx="22225" cy="22225"/>
            </a:xfrm>
            <a:custGeom>
              <a:avLst/>
              <a:gdLst>
                <a:gd name="T0" fmla="*/ 61 w 62"/>
                <a:gd name="T1" fmla="*/ 59 h 60"/>
                <a:gd name="T2" fmla="*/ 0 w 62"/>
                <a:gd name="T3" fmla="*/ 59 h 60"/>
                <a:gd name="T4" fmla="*/ 0 w 62"/>
                <a:gd name="T5" fmla="*/ 0 h 60"/>
                <a:gd name="T6" fmla="*/ 61 w 62"/>
                <a:gd name="T7" fmla="*/ 0 h 60"/>
                <a:gd name="T8" fmla="*/ 61 w 62"/>
                <a:gd name="T9" fmla="*/ 59 h 60"/>
              </a:gdLst>
              <a:ahLst/>
              <a:cxnLst>
                <a:cxn ang="0">
                  <a:pos x="T0" y="T1"/>
                </a:cxn>
                <a:cxn ang="0">
                  <a:pos x="T2" y="T3"/>
                </a:cxn>
                <a:cxn ang="0">
                  <a:pos x="T4" y="T5"/>
                </a:cxn>
                <a:cxn ang="0">
                  <a:pos x="T6" y="T7"/>
                </a:cxn>
                <a:cxn ang="0">
                  <a:pos x="T8" y="T9"/>
                </a:cxn>
              </a:cxnLst>
              <a:rect l="0" t="0" r="r" b="b"/>
              <a:pathLst>
                <a:path w="62" h="60">
                  <a:moveTo>
                    <a:pt x="61" y="59"/>
                  </a:moveTo>
                  <a:lnTo>
                    <a:pt x="0" y="59"/>
                  </a:lnTo>
                  <a:lnTo>
                    <a:pt x="0" y="0"/>
                  </a:lnTo>
                  <a:lnTo>
                    <a:pt x="61" y="0"/>
                  </a:lnTo>
                  <a:lnTo>
                    <a:pt x="61"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4" name="Freeform 418">
              <a:extLst>
                <a:ext uri="{FF2B5EF4-FFF2-40B4-BE49-F238E27FC236}">
                  <a16:creationId xmlns:a16="http://schemas.microsoft.com/office/drawing/2014/main" id="{37A0B4DA-D785-B39E-D01B-2C24A676B7E3}"/>
                </a:ext>
              </a:extLst>
            </p:cNvPr>
            <p:cNvSpPr>
              <a:spLocks noChangeArrowheads="1"/>
            </p:cNvSpPr>
            <p:nvPr/>
          </p:nvSpPr>
          <p:spPr bwMode="auto">
            <a:xfrm>
              <a:off x="717550" y="1462088"/>
              <a:ext cx="23813" cy="23812"/>
            </a:xfrm>
            <a:custGeom>
              <a:avLst/>
              <a:gdLst>
                <a:gd name="T0" fmla="*/ 66 w 67"/>
                <a:gd name="T1" fmla="*/ 66 h 67"/>
                <a:gd name="T2" fmla="*/ 0 w 67"/>
                <a:gd name="T3" fmla="*/ 66 h 67"/>
                <a:gd name="T4" fmla="*/ 0 w 67"/>
                <a:gd name="T5" fmla="*/ 0 h 67"/>
                <a:gd name="T6" fmla="*/ 66 w 67"/>
                <a:gd name="T7" fmla="*/ 0 h 67"/>
                <a:gd name="T8" fmla="*/ 66 w 67"/>
                <a:gd name="T9" fmla="*/ 66 h 67"/>
              </a:gdLst>
              <a:ahLst/>
              <a:cxnLst>
                <a:cxn ang="0">
                  <a:pos x="T0" y="T1"/>
                </a:cxn>
                <a:cxn ang="0">
                  <a:pos x="T2" y="T3"/>
                </a:cxn>
                <a:cxn ang="0">
                  <a:pos x="T4" y="T5"/>
                </a:cxn>
                <a:cxn ang="0">
                  <a:pos x="T6" y="T7"/>
                </a:cxn>
                <a:cxn ang="0">
                  <a:pos x="T8" y="T9"/>
                </a:cxn>
              </a:cxnLst>
              <a:rect l="0" t="0" r="r" b="b"/>
              <a:pathLst>
                <a:path w="67" h="67">
                  <a:moveTo>
                    <a:pt x="66" y="66"/>
                  </a:moveTo>
                  <a:lnTo>
                    <a:pt x="0" y="66"/>
                  </a:lnTo>
                  <a:lnTo>
                    <a:pt x="0" y="0"/>
                  </a:lnTo>
                  <a:lnTo>
                    <a:pt x="66" y="0"/>
                  </a:lnTo>
                  <a:lnTo>
                    <a:pt x="66" y="6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5" name="Freeform 419">
              <a:extLst>
                <a:ext uri="{FF2B5EF4-FFF2-40B4-BE49-F238E27FC236}">
                  <a16:creationId xmlns:a16="http://schemas.microsoft.com/office/drawing/2014/main" id="{1D4065CD-EC4D-9E51-F5B2-8028010DE7DA}"/>
                </a:ext>
              </a:extLst>
            </p:cNvPr>
            <p:cNvSpPr>
              <a:spLocks noChangeArrowheads="1"/>
            </p:cNvSpPr>
            <p:nvPr/>
          </p:nvSpPr>
          <p:spPr bwMode="auto">
            <a:xfrm>
              <a:off x="741363" y="1462088"/>
              <a:ext cx="22225" cy="23812"/>
            </a:xfrm>
            <a:custGeom>
              <a:avLst/>
              <a:gdLst>
                <a:gd name="T0" fmla="*/ 59 w 60"/>
                <a:gd name="T1" fmla="*/ 66 h 67"/>
                <a:gd name="T2" fmla="*/ 0 w 60"/>
                <a:gd name="T3" fmla="*/ 66 h 67"/>
                <a:gd name="T4" fmla="*/ 0 w 60"/>
                <a:gd name="T5" fmla="*/ 0 h 67"/>
                <a:gd name="T6" fmla="*/ 59 w 60"/>
                <a:gd name="T7" fmla="*/ 0 h 67"/>
                <a:gd name="T8" fmla="*/ 59 w 60"/>
                <a:gd name="T9" fmla="*/ 66 h 67"/>
              </a:gdLst>
              <a:ahLst/>
              <a:cxnLst>
                <a:cxn ang="0">
                  <a:pos x="T0" y="T1"/>
                </a:cxn>
                <a:cxn ang="0">
                  <a:pos x="T2" y="T3"/>
                </a:cxn>
                <a:cxn ang="0">
                  <a:pos x="T4" y="T5"/>
                </a:cxn>
                <a:cxn ang="0">
                  <a:pos x="T6" y="T7"/>
                </a:cxn>
                <a:cxn ang="0">
                  <a:pos x="T8" y="T9"/>
                </a:cxn>
              </a:cxnLst>
              <a:rect l="0" t="0" r="r" b="b"/>
              <a:pathLst>
                <a:path w="60" h="67">
                  <a:moveTo>
                    <a:pt x="59" y="66"/>
                  </a:moveTo>
                  <a:lnTo>
                    <a:pt x="0" y="66"/>
                  </a:lnTo>
                  <a:lnTo>
                    <a:pt x="0" y="0"/>
                  </a:lnTo>
                  <a:lnTo>
                    <a:pt x="59" y="0"/>
                  </a:lnTo>
                  <a:lnTo>
                    <a:pt x="59" y="66"/>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6" name="Freeform 420">
              <a:extLst>
                <a:ext uri="{FF2B5EF4-FFF2-40B4-BE49-F238E27FC236}">
                  <a16:creationId xmlns:a16="http://schemas.microsoft.com/office/drawing/2014/main" id="{32E12F1B-79EF-930B-4AE8-F9F0016F29B8}"/>
                </a:ext>
              </a:extLst>
            </p:cNvPr>
            <p:cNvSpPr>
              <a:spLocks noChangeArrowheads="1"/>
            </p:cNvSpPr>
            <p:nvPr/>
          </p:nvSpPr>
          <p:spPr bwMode="auto">
            <a:xfrm>
              <a:off x="762000" y="1462088"/>
              <a:ext cx="23813" cy="23812"/>
            </a:xfrm>
            <a:custGeom>
              <a:avLst/>
              <a:gdLst>
                <a:gd name="T0" fmla="*/ 65 w 66"/>
                <a:gd name="T1" fmla="*/ 66 h 67"/>
                <a:gd name="T2" fmla="*/ 0 w 66"/>
                <a:gd name="T3" fmla="*/ 66 h 67"/>
                <a:gd name="T4" fmla="*/ 0 w 66"/>
                <a:gd name="T5" fmla="*/ 0 h 67"/>
                <a:gd name="T6" fmla="*/ 65 w 66"/>
                <a:gd name="T7" fmla="*/ 0 h 67"/>
                <a:gd name="T8" fmla="*/ 65 w 66"/>
                <a:gd name="T9" fmla="*/ 66 h 67"/>
              </a:gdLst>
              <a:ahLst/>
              <a:cxnLst>
                <a:cxn ang="0">
                  <a:pos x="T0" y="T1"/>
                </a:cxn>
                <a:cxn ang="0">
                  <a:pos x="T2" y="T3"/>
                </a:cxn>
                <a:cxn ang="0">
                  <a:pos x="T4" y="T5"/>
                </a:cxn>
                <a:cxn ang="0">
                  <a:pos x="T6" y="T7"/>
                </a:cxn>
                <a:cxn ang="0">
                  <a:pos x="T8" y="T9"/>
                </a:cxn>
              </a:cxnLst>
              <a:rect l="0" t="0" r="r" b="b"/>
              <a:pathLst>
                <a:path w="66" h="67">
                  <a:moveTo>
                    <a:pt x="65" y="66"/>
                  </a:moveTo>
                  <a:lnTo>
                    <a:pt x="0" y="66"/>
                  </a:lnTo>
                  <a:lnTo>
                    <a:pt x="0" y="0"/>
                  </a:lnTo>
                  <a:lnTo>
                    <a:pt x="65" y="0"/>
                  </a:lnTo>
                  <a:lnTo>
                    <a:pt x="65" y="6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7" name="Freeform 421">
              <a:extLst>
                <a:ext uri="{FF2B5EF4-FFF2-40B4-BE49-F238E27FC236}">
                  <a16:creationId xmlns:a16="http://schemas.microsoft.com/office/drawing/2014/main" id="{6A53B544-D4C6-BF8E-9043-31297C2F807F}"/>
                </a:ext>
              </a:extLst>
            </p:cNvPr>
            <p:cNvSpPr>
              <a:spLocks noChangeArrowheads="1"/>
            </p:cNvSpPr>
            <p:nvPr/>
          </p:nvSpPr>
          <p:spPr bwMode="auto">
            <a:xfrm>
              <a:off x="785813" y="1462088"/>
              <a:ext cx="22225" cy="23812"/>
            </a:xfrm>
            <a:custGeom>
              <a:avLst/>
              <a:gdLst>
                <a:gd name="T0" fmla="*/ 59 w 60"/>
                <a:gd name="T1" fmla="*/ 66 h 67"/>
                <a:gd name="T2" fmla="*/ 0 w 60"/>
                <a:gd name="T3" fmla="*/ 66 h 67"/>
                <a:gd name="T4" fmla="*/ 0 w 60"/>
                <a:gd name="T5" fmla="*/ 0 h 67"/>
                <a:gd name="T6" fmla="*/ 59 w 60"/>
                <a:gd name="T7" fmla="*/ 0 h 67"/>
                <a:gd name="T8" fmla="*/ 59 w 60"/>
                <a:gd name="T9" fmla="*/ 66 h 67"/>
              </a:gdLst>
              <a:ahLst/>
              <a:cxnLst>
                <a:cxn ang="0">
                  <a:pos x="T0" y="T1"/>
                </a:cxn>
                <a:cxn ang="0">
                  <a:pos x="T2" y="T3"/>
                </a:cxn>
                <a:cxn ang="0">
                  <a:pos x="T4" y="T5"/>
                </a:cxn>
                <a:cxn ang="0">
                  <a:pos x="T6" y="T7"/>
                </a:cxn>
                <a:cxn ang="0">
                  <a:pos x="T8" y="T9"/>
                </a:cxn>
              </a:cxnLst>
              <a:rect l="0" t="0" r="r" b="b"/>
              <a:pathLst>
                <a:path w="60" h="67">
                  <a:moveTo>
                    <a:pt x="59" y="66"/>
                  </a:moveTo>
                  <a:lnTo>
                    <a:pt x="0" y="66"/>
                  </a:lnTo>
                  <a:lnTo>
                    <a:pt x="0" y="0"/>
                  </a:lnTo>
                  <a:lnTo>
                    <a:pt x="59" y="0"/>
                  </a:lnTo>
                  <a:lnTo>
                    <a:pt x="59" y="66"/>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8" name="Freeform 422">
              <a:extLst>
                <a:ext uri="{FF2B5EF4-FFF2-40B4-BE49-F238E27FC236}">
                  <a16:creationId xmlns:a16="http://schemas.microsoft.com/office/drawing/2014/main" id="{104B48D9-FBA2-B2DE-529F-9E23A58EF0A9}"/>
                </a:ext>
              </a:extLst>
            </p:cNvPr>
            <p:cNvSpPr>
              <a:spLocks noChangeArrowheads="1"/>
            </p:cNvSpPr>
            <p:nvPr/>
          </p:nvSpPr>
          <p:spPr bwMode="auto">
            <a:xfrm>
              <a:off x="806450" y="1462088"/>
              <a:ext cx="23813" cy="23812"/>
            </a:xfrm>
            <a:custGeom>
              <a:avLst/>
              <a:gdLst>
                <a:gd name="T0" fmla="*/ 66 w 67"/>
                <a:gd name="T1" fmla="*/ 66 h 67"/>
                <a:gd name="T2" fmla="*/ 0 w 67"/>
                <a:gd name="T3" fmla="*/ 66 h 67"/>
                <a:gd name="T4" fmla="*/ 0 w 67"/>
                <a:gd name="T5" fmla="*/ 0 h 67"/>
                <a:gd name="T6" fmla="*/ 66 w 67"/>
                <a:gd name="T7" fmla="*/ 0 h 67"/>
                <a:gd name="T8" fmla="*/ 66 w 67"/>
                <a:gd name="T9" fmla="*/ 66 h 67"/>
              </a:gdLst>
              <a:ahLst/>
              <a:cxnLst>
                <a:cxn ang="0">
                  <a:pos x="T0" y="T1"/>
                </a:cxn>
                <a:cxn ang="0">
                  <a:pos x="T2" y="T3"/>
                </a:cxn>
                <a:cxn ang="0">
                  <a:pos x="T4" y="T5"/>
                </a:cxn>
                <a:cxn ang="0">
                  <a:pos x="T6" y="T7"/>
                </a:cxn>
                <a:cxn ang="0">
                  <a:pos x="T8" y="T9"/>
                </a:cxn>
              </a:cxnLst>
              <a:rect l="0" t="0" r="r" b="b"/>
              <a:pathLst>
                <a:path w="67" h="67">
                  <a:moveTo>
                    <a:pt x="66" y="66"/>
                  </a:moveTo>
                  <a:lnTo>
                    <a:pt x="0" y="66"/>
                  </a:lnTo>
                  <a:lnTo>
                    <a:pt x="0" y="0"/>
                  </a:lnTo>
                  <a:lnTo>
                    <a:pt x="66" y="0"/>
                  </a:lnTo>
                  <a:lnTo>
                    <a:pt x="66" y="66"/>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9" name="Freeform 423">
              <a:extLst>
                <a:ext uri="{FF2B5EF4-FFF2-40B4-BE49-F238E27FC236}">
                  <a16:creationId xmlns:a16="http://schemas.microsoft.com/office/drawing/2014/main" id="{328E79ED-AA91-8704-AC33-72B6F2049FE1}"/>
                </a:ext>
              </a:extLst>
            </p:cNvPr>
            <p:cNvSpPr>
              <a:spLocks noChangeArrowheads="1"/>
            </p:cNvSpPr>
            <p:nvPr/>
          </p:nvSpPr>
          <p:spPr bwMode="auto">
            <a:xfrm>
              <a:off x="830263" y="1462088"/>
              <a:ext cx="22225" cy="23812"/>
            </a:xfrm>
            <a:custGeom>
              <a:avLst/>
              <a:gdLst>
                <a:gd name="T0" fmla="*/ 61 w 62"/>
                <a:gd name="T1" fmla="*/ 66 h 67"/>
                <a:gd name="T2" fmla="*/ 0 w 62"/>
                <a:gd name="T3" fmla="*/ 66 h 67"/>
                <a:gd name="T4" fmla="*/ 0 w 62"/>
                <a:gd name="T5" fmla="*/ 0 h 67"/>
                <a:gd name="T6" fmla="*/ 61 w 62"/>
                <a:gd name="T7" fmla="*/ 0 h 67"/>
                <a:gd name="T8" fmla="*/ 61 w 62"/>
                <a:gd name="T9" fmla="*/ 66 h 67"/>
              </a:gdLst>
              <a:ahLst/>
              <a:cxnLst>
                <a:cxn ang="0">
                  <a:pos x="T0" y="T1"/>
                </a:cxn>
                <a:cxn ang="0">
                  <a:pos x="T2" y="T3"/>
                </a:cxn>
                <a:cxn ang="0">
                  <a:pos x="T4" y="T5"/>
                </a:cxn>
                <a:cxn ang="0">
                  <a:pos x="T6" y="T7"/>
                </a:cxn>
                <a:cxn ang="0">
                  <a:pos x="T8" y="T9"/>
                </a:cxn>
              </a:cxnLst>
              <a:rect l="0" t="0" r="r" b="b"/>
              <a:pathLst>
                <a:path w="62" h="67">
                  <a:moveTo>
                    <a:pt x="61" y="66"/>
                  </a:moveTo>
                  <a:lnTo>
                    <a:pt x="0" y="66"/>
                  </a:lnTo>
                  <a:lnTo>
                    <a:pt x="0" y="0"/>
                  </a:lnTo>
                  <a:lnTo>
                    <a:pt x="61" y="0"/>
                  </a:lnTo>
                  <a:lnTo>
                    <a:pt x="61" y="66"/>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0" name="Freeform 424">
              <a:extLst>
                <a:ext uri="{FF2B5EF4-FFF2-40B4-BE49-F238E27FC236}">
                  <a16:creationId xmlns:a16="http://schemas.microsoft.com/office/drawing/2014/main" id="{1680E7CC-3DDA-0E03-5066-FDE068830993}"/>
                </a:ext>
              </a:extLst>
            </p:cNvPr>
            <p:cNvSpPr>
              <a:spLocks noChangeArrowheads="1"/>
            </p:cNvSpPr>
            <p:nvPr/>
          </p:nvSpPr>
          <p:spPr bwMode="auto">
            <a:xfrm>
              <a:off x="717550" y="1485900"/>
              <a:ext cx="23813" cy="22225"/>
            </a:xfrm>
            <a:custGeom>
              <a:avLst/>
              <a:gdLst>
                <a:gd name="T0" fmla="*/ 66 w 67"/>
                <a:gd name="T1" fmla="*/ 59 h 60"/>
                <a:gd name="T2" fmla="*/ 0 w 67"/>
                <a:gd name="T3" fmla="*/ 59 h 60"/>
                <a:gd name="T4" fmla="*/ 0 w 67"/>
                <a:gd name="T5" fmla="*/ 0 h 60"/>
                <a:gd name="T6" fmla="*/ 66 w 67"/>
                <a:gd name="T7" fmla="*/ 0 h 60"/>
                <a:gd name="T8" fmla="*/ 66 w 67"/>
                <a:gd name="T9" fmla="*/ 59 h 60"/>
              </a:gdLst>
              <a:ahLst/>
              <a:cxnLst>
                <a:cxn ang="0">
                  <a:pos x="T0" y="T1"/>
                </a:cxn>
                <a:cxn ang="0">
                  <a:pos x="T2" y="T3"/>
                </a:cxn>
                <a:cxn ang="0">
                  <a:pos x="T4" y="T5"/>
                </a:cxn>
                <a:cxn ang="0">
                  <a:pos x="T6" y="T7"/>
                </a:cxn>
                <a:cxn ang="0">
                  <a:pos x="T8" y="T9"/>
                </a:cxn>
              </a:cxnLst>
              <a:rect l="0" t="0" r="r" b="b"/>
              <a:pathLst>
                <a:path w="67" h="60">
                  <a:moveTo>
                    <a:pt x="66" y="59"/>
                  </a:moveTo>
                  <a:lnTo>
                    <a:pt x="0" y="59"/>
                  </a:lnTo>
                  <a:lnTo>
                    <a:pt x="0" y="0"/>
                  </a:lnTo>
                  <a:lnTo>
                    <a:pt x="66" y="0"/>
                  </a:lnTo>
                  <a:lnTo>
                    <a:pt x="66"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1" name="Freeform 425">
              <a:extLst>
                <a:ext uri="{FF2B5EF4-FFF2-40B4-BE49-F238E27FC236}">
                  <a16:creationId xmlns:a16="http://schemas.microsoft.com/office/drawing/2014/main" id="{4E094751-EB01-06B2-7C0F-B7E86531DE18}"/>
                </a:ext>
              </a:extLst>
            </p:cNvPr>
            <p:cNvSpPr>
              <a:spLocks noChangeArrowheads="1"/>
            </p:cNvSpPr>
            <p:nvPr/>
          </p:nvSpPr>
          <p:spPr bwMode="auto">
            <a:xfrm>
              <a:off x="741363" y="148590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2" name="Freeform 426">
              <a:extLst>
                <a:ext uri="{FF2B5EF4-FFF2-40B4-BE49-F238E27FC236}">
                  <a16:creationId xmlns:a16="http://schemas.microsoft.com/office/drawing/2014/main" id="{38CF3297-A74E-C637-1881-BA2CDD141F8C}"/>
                </a:ext>
              </a:extLst>
            </p:cNvPr>
            <p:cNvSpPr>
              <a:spLocks noChangeArrowheads="1"/>
            </p:cNvSpPr>
            <p:nvPr/>
          </p:nvSpPr>
          <p:spPr bwMode="auto">
            <a:xfrm>
              <a:off x="762000" y="1485900"/>
              <a:ext cx="23813" cy="22225"/>
            </a:xfrm>
            <a:custGeom>
              <a:avLst/>
              <a:gdLst>
                <a:gd name="T0" fmla="*/ 65 w 66"/>
                <a:gd name="T1" fmla="*/ 59 h 60"/>
                <a:gd name="T2" fmla="*/ 0 w 66"/>
                <a:gd name="T3" fmla="*/ 59 h 60"/>
                <a:gd name="T4" fmla="*/ 0 w 66"/>
                <a:gd name="T5" fmla="*/ 0 h 60"/>
                <a:gd name="T6" fmla="*/ 65 w 66"/>
                <a:gd name="T7" fmla="*/ 0 h 60"/>
                <a:gd name="T8" fmla="*/ 65 w 66"/>
                <a:gd name="T9" fmla="*/ 59 h 60"/>
              </a:gdLst>
              <a:ahLst/>
              <a:cxnLst>
                <a:cxn ang="0">
                  <a:pos x="T0" y="T1"/>
                </a:cxn>
                <a:cxn ang="0">
                  <a:pos x="T2" y="T3"/>
                </a:cxn>
                <a:cxn ang="0">
                  <a:pos x="T4" y="T5"/>
                </a:cxn>
                <a:cxn ang="0">
                  <a:pos x="T6" y="T7"/>
                </a:cxn>
                <a:cxn ang="0">
                  <a:pos x="T8" y="T9"/>
                </a:cxn>
              </a:cxnLst>
              <a:rect l="0" t="0" r="r" b="b"/>
              <a:pathLst>
                <a:path w="66" h="60">
                  <a:moveTo>
                    <a:pt x="65" y="59"/>
                  </a:moveTo>
                  <a:lnTo>
                    <a:pt x="0" y="59"/>
                  </a:lnTo>
                  <a:lnTo>
                    <a:pt x="0" y="0"/>
                  </a:lnTo>
                  <a:lnTo>
                    <a:pt x="65" y="0"/>
                  </a:lnTo>
                  <a:lnTo>
                    <a:pt x="65"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3" name="Freeform 427">
              <a:extLst>
                <a:ext uri="{FF2B5EF4-FFF2-40B4-BE49-F238E27FC236}">
                  <a16:creationId xmlns:a16="http://schemas.microsoft.com/office/drawing/2014/main" id="{32DC2633-BB35-83B9-B2F4-D906BCA97C7C}"/>
                </a:ext>
              </a:extLst>
            </p:cNvPr>
            <p:cNvSpPr>
              <a:spLocks noChangeArrowheads="1"/>
            </p:cNvSpPr>
            <p:nvPr/>
          </p:nvSpPr>
          <p:spPr bwMode="auto">
            <a:xfrm>
              <a:off x="785813" y="1485900"/>
              <a:ext cx="22225" cy="22225"/>
            </a:xfrm>
            <a:custGeom>
              <a:avLst/>
              <a:gdLst>
                <a:gd name="T0" fmla="*/ 59 w 60"/>
                <a:gd name="T1" fmla="*/ 59 h 60"/>
                <a:gd name="T2" fmla="*/ 0 w 60"/>
                <a:gd name="T3" fmla="*/ 59 h 60"/>
                <a:gd name="T4" fmla="*/ 0 w 60"/>
                <a:gd name="T5" fmla="*/ 0 h 60"/>
                <a:gd name="T6" fmla="*/ 59 w 60"/>
                <a:gd name="T7" fmla="*/ 0 h 60"/>
                <a:gd name="T8" fmla="*/ 59 w 60"/>
                <a:gd name="T9" fmla="*/ 59 h 60"/>
              </a:gdLst>
              <a:ahLst/>
              <a:cxnLst>
                <a:cxn ang="0">
                  <a:pos x="T0" y="T1"/>
                </a:cxn>
                <a:cxn ang="0">
                  <a:pos x="T2" y="T3"/>
                </a:cxn>
                <a:cxn ang="0">
                  <a:pos x="T4" y="T5"/>
                </a:cxn>
                <a:cxn ang="0">
                  <a:pos x="T6" y="T7"/>
                </a:cxn>
                <a:cxn ang="0">
                  <a:pos x="T8" y="T9"/>
                </a:cxn>
              </a:cxnLst>
              <a:rect l="0" t="0" r="r" b="b"/>
              <a:pathLst>
                <a:path w="60" h="60">
                  <a:moveTo>
                    <a:pt x="59" y="59"/>
                  </a:moveTo>
                  <a:lnTo>
                    <a:pt x="0" y="59"/>
                  </a:lnTo>
                  <a:lnTo>
                    <a:pt x="0" y="0"/>
                  </a:lnTo>
                  <a:lnTo>
                    <a:pt x="59" y="0"/>
                  </a:lnTo>
                  <a:lnTo>
                    <a:pt x="59"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 name="Freeform 428">
              <a:extLst>
                <a:ext uri="{FF2B5EF4-FFF2-40B4-BE49-F238E27FC236}">
                  <a16:creationId xmlns:a16="http://schemas.microsoft.com/office/drawing/2014/main" id="{8379DA33-4CCC-35CB-8BCD-BC943E4AD41B}"/>
                </a:ext>
              </a:extLst>
            </p:cNvPr>
            <p:cNvSpPr>
              <a:spLocks noChangeArrowheads="1"/>
            </p:cNvSpPr>
            <p:nvPr/>
          </p:nvSpPr>
          <p:spPr bwMode="auto">
            <a:xfrm>
              <a:off x="806450" y="1485900"/>
              <a:ext cx="23813" cy="22225"/>
            </a:xfrm>
            <a:custGeom>
              <a:avLst/>
              <a:gdLst>
                <a:gd name="T0" fmla="*/ 66 w 67"/>
                <a:gd name="T1" fmla="*/ 59 h 60"/>
                <a:gd name="T2" fmla="*/ 0 w 67"/>
                <a:gd name="T3" fmla="*/ 59 h 60"/>
                <a:gd name="T4" fmla="*/ 0 w 67"/>
                <a:gd name="T5" fmla="*/ 0 h 60"/>
                <a:gd name="T6" fmla="*/ 66 w 67"/>
                <a:gd name="T7" fmla="*/ 0 h 60"/>
                <a:gd name="T8" fmla="*/ 66 w 67"/>
                <a:gd name="T9" fmla="*/ 59 h 60"/>
              </a:gdLst>
              <a:ahLst/>
              <a:cxnLst>
                <a:cxn ang="0">
                  <a:pos x="T0" y="T1"/>
                </a:cxn>
                <a:cxn ang="0">
                  <a:pos x="T2" y="T3"/>
                </a:cxn>
                <a:cxn ang="0">
                  <a:pos x="T4" y="T5"/>
                </a:cxn>
                <a:cxn ang="0">
                  <a:pos x="T6" y="T7"/>
                </a:cxn>
                <a:cxn ang="0">
                  <a:pos x="T8" y="T9"/>
                </a:cxn>
              </a:cxnLst>
              <a:rect l="0" t="0" r="r" b="b"/>
              <a:pathLst>
                <a:path w="67" h="60">
                  <a:moveTo>
                    <a:pt x="66" y="59"/>
                  </a:moveTo>
                  <a:lnTo>
                    <a:pt x="0" y="59"/>
                  </a:lnTo>
                  <a:lnTo>
                    <a:pt x="0" y="0"/>
                  </a:lnTo>
                  <a:lnTo>
                    <a:pt x="66" y="0"/>
                  </a:lnTo>
                  <a:lnTo>
                    <a:pt x="66" y="5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 name="Freeform 429">
              <a:extLst>
                <a:ext uri="{FF2B5EF4-FFF2-40B4-BE49-F238E27FC236}">
                  <a16:creationId xmlns:a16="http://schemas.microsoft.com/office/drawing/2014/main" id="{FA52A182-BD2C-4227-3F54-316EBCD28C6E}"/>
                </a:ext>
              </a:extLst>
            </p:cNvPr>
            <p:cNvSpPr>
              <a:spLocks noChangeArrowheads="1"/>
            </p:cNvSpPr>
            <p:nvPr/>
          </p:nvSpPr>
          <p:spPr bwMode="auto">
            <a:xfrm>
              <a:off x="830263" y="1485900"/>
              <a:ext cx="22225" cy="22225"/>
            </a:xfrm>
            <a:custGeom>
              <a:avLst/>
              <a:gdLst>
                <a:gd name="T0" fmla="*/ 61 w 62"/>
                <a:gd name="T1" fmla="*/ 59 h 60"/>
                <a:gd name="T2" fmla="*/ 0 w 62"/>
                <a:gd name="T3" fmla="*/ 59 h 60"/>
                <a:gd name="T4" fmla="*/ 0 w 62"/>
                <a:gd name="T5" fmla="*/ 0 h 60"/>
                <a:gd name="T6" fmla="*/ 61 w 62"/>
                <a:gd name="T7" fmla="*/ 0 h 60"/>
                <a:gd name="T8" fmla="*/ 61 w 62"/>
                <a:gd name="T9" fmla="*/ 59 h 60"/>
              </a:gdLst>
              <a:ahLst/>
              <a:cxnLst>
                <a:cxn ang="0">
                  <a:pos x="T0" y="T1"/>
                </a:cxn>
                <a:cxn ang="0">
                  <a:pos x="T2" y="T3"/>
                </a:cxn>
                <a:cxn ang="0">
                  <a:pos x="T4" y="T5"/>
                </a:cxn>
                <a:cxn ang="0">
                  <a:pos x="T6" y="T7"/>
                </a:cxn>
                <a:cxn ang="0">
                  <a:pos x="T8" y="T9"/>
                </a:cxn>
              </a:cxnLst>
              <a:rect l="0" t="0" r="r" b="b"/>
              <a:pathLst>
                <a:path w="62" h="60">
                  <a:moveTo>
                    <a:pt x="61" y="59"/>
                  </a:moveTo>
                  <a:lnTo>
                    <a:pt x="0" y="59"/>
                  </a:lnTo>
                  <a:lnTo>
                    <a:pt x="0" y="0"/>
                  </a:lnTo>
                  <a:lnTo>
                    <a:pt x="61" y="0"/>
                  </a:lnTo>
                  <a:lnTo>
                    <a:pt x="61" y="59"/>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66" name="Freeform 5011">
            <a:extLst>
              <a:ext uri="{FF2B5EF4-FFF2-40B4-BE49-F238E27FC236}">
                <a16:creationId xmlns:a16="http://schemas.microsoft.com/office/drawing/2014/main" id="{68BF50BB-CB4D-F364-07EE-6CFBFE8B786F}"/>
              </a:ext>
            </a:extLst>
          </p:cNvPr>
          <p:cNvSpPr>
            <a:spLocks noChangeArrowheads="1"/>
          </p:cNvSpPr>
          <p:nvPr userDrawn="1"/>
        </p:nvSpPr>
        <p:spPr bwMode="auto">
          <a:xfrm rot="16200000">
            <a:off x="19514738" y="-5"/>
            <a:ext cx="1649807" cy="1649817"/>
          </a:xfrm>
          <a:custGeom>
            <a:avLst/>
            <a:gdLst>
              <a:gd name="T0" fmla="*/ 0 w 436"/>
              <a:gd name="T1" fmla="*/ 435 h 436"/>
              <a:gd name="T2" fmla="*/ 435 w 436"/>
              <a:gd name="T3" fmla="*/ 435 h 436"/>
              <a:gd name="T4" fmla="*/ 435 w 436"/>
              <a:gd name="T5" fmla="*/ 0 h 436"/>
              <a:gd name="T6" fmla="*/ 0 w 436"/>
              <a:gd name="T7" fmla="*/ 435 h 436"/>
            </a:gdLst>
            <a:ahLst/>
            <a:cxnLst>
              <a:cxn ang="0">
                <a:pos x="T0" y="T1"/>
              </a:cxn>
              <a:cxn ang="0">
                <a:pos x="T2" y="T3"/>
              </a:cxn>
              <a:cxn ang="0">
                <a:pos x="T4" y="T5"/>
              </a:cxn>
              <a:cxn ang="0">
                <a:pos x="T6" y="T7"/>
              </a:cxn>
            </a:cxnLst>
            <a:rect l="0" t="0" r="r" b="b"/>
            <a:pathLst>
              <a:path w="436" h="436">
                <a:moveTo>
                  <a:pt x="0" y="435"/>
                </a:moveTo>
                <a:lnTo>
                  <a:pt x="435" y="435"/>
                </a:lnTo>
                <a:lnTo>
                  <a:pt x="435" y="0"/>
                </a:lnTo>
                <a:lnTo>
                  <a:pt x="0" y="435"/>
                </a:lnTo>
              </a:path>
            </a:pathLst>
          </a:custGeom>
          <a:solidFill>
            <a:schemeClr val="accent3"/>
          </a:solidFill>
          <a:ln>
            <a:noFill/>
          </a:ln>
          <a:effectLst/>
        </p:spPr>
        <p:txBody>
          <a:bodyPr wrap="none" anchor="ctr"/>
          <a:lstStyle/>
          <a:p>
            <a:endParaRPr lang="en-US"/>
          </a:p>
        </p:txBody>
      </p:sp>
    </p:spTree>
    <p:extLst>
      <p:ext uri="{BB962C8B-B14F-4D97-AF65-F5344CB8AC3E}">
        <p14:creationId xmlns:p14="http://schemas.microsoft.com/office/powerpoint/2010/main" val="32858003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with Tiles Left">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DB8AA1AB-A0C3-4744-C580-A0F83E0DC424}"/>
              </a:ext>
            </a:extLst>
          </p:cNvPr>
          <p:cNvGrpSpPr/>
          <p:nvPr userDrawn="1"/>
        </p:nvGrpSpPr>
        <p:grpSpPr>
          <a:xfrm rot="10800000">
            <a:off x="-2" y="12044654"/>
            <a:ext cx="1671336" cy="1671346"/>
            <a:chOff x="2198688" y="1670050"/>
            <a:chExt cx="157162" cy="157163"/>
          </a:xfrm>
        </p:grpSpPr>
        <p:sp>
          <p:nvSpPr>
            <p:cNvPr id="10" name="Freeform 5010">
              <a:extLst>
                <a:ext uri="{FF2B5EF4-FFF2-40B4-BE49-F238E27FC236}">
                  <a16:creationId xmlns:a16="http://schemas.microsoft.com/office/drawing/2014/main" id="{D518DD20-F0C5-9887-AD4A-184A0E3A654F}"/>
                </a:ext>
              </a:extLst>
            </p:cNvPr>
            <p:cNvSpPr>
              <a:spLocks noChangeArrowheads="1"/>
            </p:cNvSpPr>
            <p:nvPr/>
          </p:nvSpPr>
          <p:spPr bwMode="auto">
            <a:xfrm>
              <a:off x="2198688" y="1670050"/>
              <a:ext cx="157162" cy="157163"/>
            </a:xfrm>
            <a:custGeom>
              <a:avLst/>
              <a:gdLst>
                <a:gd name="T0" fmla="*/ 0 w 436"/>
                <a:gd name="T1" fmla="*/ 0 h 436"/>
                <a:gd name="T2" fmla="*/ 0 w 436"/>
                <a:gd name="T3" fmla="*/ 435 h 436"/>
                <a:gd name="T4" fmla="*/ 435 w 436"/>
                <a:gd name="T5" fmla="*/ 0 h 436"/>
                <a:gd name="T6" fmla="*/ 0 w 436"/>
                <a:gd name="T7" fmla="*/ 0 h 436"/>
              </a:gdLst>
              <a:ahLst/>
              <a:cxnLst>
                <a:cxn ang="0">
                  <a:pos x="T0" y="T1"/>
                </a:cxn>
                <a:cxn ang="0">
                  <a:pos x="T2" y="T3"/>
                </a:cxn>
                <a:cxn ang="0">
                  <a:pos x="T4" y="T5"/>
                </a:cxn>
                <a:cxn ang="0">
                  <a:pos x="T6" y="T7"/>
                </a:cxn>
              </a:cxnLst>
              <a:rect l="0" t="0" r="r" b="b"/>
              <a:pathLst>
                <a:path w="436" h="436">
                  <a:moveTo>
                    <a:pt x="0" y="0"/>
                  </a:moveTo>
                  <a:lnTo>
                    <a:pt x="0" y="435"/>
                  </a:lnTo>
                  <a:lnTo>
                    <a:pt x="435" y="0"/>
                  </a:lnTo>
                  <a:lnTo>
                    <a:pt x="0" y="0"/>
                  </a:lnTo>
                </a:path>
              </a:pathLst>
            </a:custGeom>
            <a:solidFill>
              <a:schemeClr val="accent5"/>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1" name="Freeform 5011">
              <a:extLst>
                <a:ext uri="{FF2B5EF4-FFF2-40B4-BE49-F238E27FC236}">
                  <a16:creationId xmlns:a16="http://schemas.microsoft.com/office/drawing/2014/main" id="{F7978458-C28A-6F47-A50F-8DCBE698BF80}"/>
                </a:ext>
              </a:extLst>
            </p:cNvPr>
            <p:cNvSpPr>
              <a:spLocks noChangeArrowheads="1"/>
            </p:cNvSpPr>
            <p:nvPr/>
          </p:nvSpPr>
          <p:spPr bwMode="auto">
            <a:xfrm>
              <a:off x="2198688" y="1670050"/>
              <a:ext cx="157162" cy="157163"/>
            </a:xfrm>
            <a:custGeom>
              <a:avLst/>
              <a:gdLst>
                <a:gd name="T0" fmla="*/ 0 w 436"/>
                <a:gd name="T1" fmla="*/ 435 h 436"/>
                <a:gd name="T2" fmla="*/ 435 w 436"/>
                <a:gd name="T3" fmla="*/ 435 h 436"/>
                <a:gd name="T4" fmla="*/ 435 w 436"/>
                <a:gd name="T5" fmla="*/ 0 h 436"/>
                <a:gd name="T6" fmla="*/ 0 w 436"/>
                <a:gd name="T7" fmla="*/ 435 h 436"/>
              </a:gdLst>
              <a:ahLst/>
              <a:cxnLst>
                <a:cxn ang="0">
                  <a:pos x="T0" y="T1"/>
                </a:cxn>
                <a:cxn ang="0">
                  <a:pos x="T2" y="T3"/>
                </a:cxn>
                <a:cxn ang="0">
                  <a:pos x="T4" y="T5"/>
                </a:cxn>
                <a:cxn ang="0">
                  <a:pos x="T6" y="T7"/>
                </a:cxn>
              </a:cxnLst>
              <a:rect l="0" t="0" r="r" b="b"/>
              <a:pathLst>
                <a:path w="436" h="436">
                  <a:moveTo>
                    <a:pt x="0" y="435"/>
                  </a:moveTo>
                  <a:lnTo>
                    <a:pt x="435" y="435"/>
                  </a:lnTo>
                  <a:lnTo>
                    <a:pt x="435" y="0"/>
                  </a:lnTo>
                  <a:lnTo>
                    <a:pt x="0" y="435"/>
                  </a:lnTo>
                </a:path>
              </a:pathLst>
            </a:custGeom>
            <a:solidFill>
              <a:schemeClr val="accent3"/>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grpSp>
        <p:nvGrpSpPr>
          <p:cNvPr id="12" name="Group 11">
            <a:extLst>
              <a:ext uri="{FF2B5EF4-FFF2-40B4-BE49-F238E27FC236}">
                <a16:creationId xmlns:a16="http://schemas.microsoft.com/office/drawing/2014/main" id="{9D702493-819B-3A76-E2CF-413EA831C16F}"/>
              </a:ext>
            </a:extLst>
          </p:cNvPr>
          <p:cNvGrpSpPr/>
          <p:nvPr userDrawn="1"/>
        </p:nvGrpSpPr>
        <p:grpSpPr>
          <a:xfrm>
            <a:off x="1671335" y="12073893"/>
            <a:ext cx="1658372" cy="1642107"/>
            <a:chOff x="11055114" y="10673124"/>
            <a:chExt cx="1910284" cy="1891549"/>
          </a:xfrm>
          <a:solidFill>
            <a:schemeClr val="accent1"/>
          </a:solidFill>
        </p:grpSpPr>
        <p:sp>
          <p:nvSpPr>
            <p:cNvPr id="13" name="Freeform 18">
              <a:extLst>
                <a:ext uri="{FF2B5EF4-FFF2-40B4-BE49-F238E27FC236}">
                  <a16:creationId xmlns:a16="http://schemas.microsoft.com/office/drawing/2014/main" id="{B63C226E-4601-F144-65E6-09F8BB24C7A0}"/>
                </a:ext>
              </a:extLst>
            </p:cNvPr>
            <p:cNvSpPr>
              <a:spLocks noChangeArrowheads="1"/>
            </p:cNvSpPr>
            <p:nvPr/>
          </p:nvSpPr>
          <p:spPr bwMode="auto">
            <a:xfrm>
              <a:off x="11055114" y="10673124"/>
              <a:ext cx="955147" cy="1891549"/>
            </a:xfrm>
            <a:custGeom>
              <a:avLst/>
              <a:gdLst>
                <a:gd name="T0" fmla="*/ 0 w 225"/>
                <a:gd name="T1" fmla="*/ 445 h 446"/>
                <a:gd name="T2" fmla="*/ 224 w 225"/>
                <a:gd name="T3" fmla="*/ 222 h 446"/>
                <a:gd name="T4" fmla="*/ 0 w 225"/>
                <a:gd name="T5" fmla="*/ 0 h 446"/>
                <a:gd name="T6" fmla="*/ 0 w 225"/>
                <a:gd name="T7" fmla="*/ 445 h 446"/>
              </a:gdLst>
              <a:ahLst/>
              <a:cxnLst>
                <a:cxn ang="0">
                  <a:pos x="T0" y="T1"/>
                </a:cxn>
                <a:cxn ang="0">
                  <a:pos x="T2" y="T3"/>
                </a:cxn>
                <a:cxn ang="0">
                  <a:pos x="T4" y="T5"/>
                </a:cxn>
                <a:cxn ang="0">
                  <a:pos x="T6" y="T7"/>
                </a:cxn>
              </a:cxnLst>
              <a:rect l="0" t="0" r="r" b="b"/>
              <a:pathLst>
                <a:path w="225" h="446">
                  <a:moveTo>
                    <a:pt x="0" y="445"/>
                  </a:moveTo>
                  <a:lnTo>
                    <a:pt x="224" y="222"/>
                  </a:lnTo>
                  <a:lnTo>
                    <a:pt x="0" y="0"/>
                  </a:lnTo>
                  <a:lnTo>
                    <a:pt x="0" y="445"/>
                  </a:lnTo>
                </a:path>
              </a:pathLst>
            </a:custGeom>
            <a:solidFill>
              <a:schemeClr val="accent2"/>
            </a:solidFill>
            <a:ln>
              <a:noFill/>
            </a:ln>
            <a:effectLst/>
          </p:spPr>
          <p:txBody>
            <a:bodyPr wrap="none" anchor="ctr"/>
            <a:lstStyle/>
            <a:p>
              <a:endParaRPr lang="en-US"/>
            </a:p>
          </p:txBody>
        </p:sp>
        <p:sp>
          <p:nvSpPr>
            <p:cNvPr id="14" name="Freeform 19">
              <a:extLst>
                <a:ext uri="{FF2B5EF4-FFF2-40B4-BE49-F238E27FC236}">
                  <a16:creationId xmlns:a16="http://schemas.microsoft.com/office/drawing/2014/main" id="{A93438BC-A3C7-3122-88D2-1238D2C011D7}"/>
                </a:ext>
              </a:extLst>
            </p:cNvPr>
            <p:cNvSpPr>
              <a:spLocks noChangeArrowheads="1"/>
            </p:cNvSpPr>
            <p:nvPr/>
          </p:nvSpPr>
          <p:spPr bwMode="auto">
            <a:xfrm>
              <a:off x="12010261" y="10673124"/>
              <a:ext cx="955137" cy="1891549"/>
            </a:xfrm>
            <a:custGeom>
              <a:avLst/>
              <a:gdLst>
                <a:gd name="T0" fmla="*/ 0 w 223"/>
                <a:gd name="T1" fmla="*/ 222 h 446"/>
                <a:gd name="T2" fmla="*/ 222 w 223"/>
                <a:gd name="T3" fmla="*/ 445 h 446"/>
                <a:gd name="T4" fmla="*/ 222 w 223"/>
                <a:gd name="T5" fmla="*/ 0 h 446"/>
                <a:gd name="T6" fmla="*/ 0 w 223"/>
                <a:gd name="T7" fmla="*/ 222 h 446"/>
              </a:gdLst>
              <a:ahLst/>
              <a:cxnLst>
                <a:cxn ang="0">
                  <a:pos x="T0" y="T1"/>
                </a:cxn>
                <a:cxn ang="0">
                  <a:pos x="T2" y="T3"/>
                </a:cxn>
                <a:cxn ang="0">
                  <a:pos x="T4" y="T5"/>
                </a:cxn>
                <a:cxn ang="0">
                  <a:pos x="T6" y="T7"/>
                </a:cxn>
              </a:cxnLst>
              <a:rect l="0" t="0" r="r" b="b"/>
              <a:pathLst>
                <a:path w="223" h="446">
                  <a:moveTo>
                    <a:pt x="0" y="222"/>
                  </a:moveTo>
                  <a:lnTo>
                    <a:pt x="222" y="445"/>
                  </a:lnTo>
                  <a:lnTo>
                    <a:pt x="222" y="0"/>
                  </a:lnTo>
                  <a:lnTo>
                    <a:pt x="0" y="222"/>
                  </a:lnTo>
                </a:path>
              </a:pathLst>
            </a:custGeom>
            <a:solidFill>
              <a:schemeClr val="accent5"/>
            </a:solidFill>
            <a:ln w="9525" cap="flat">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grpSp>
        <p:nvGrpSpPr>
          <p:cNvPr id="15" name="Group 14">
            <a:extLst>
              <a:ext uri="{FF2B5EF4-FFF2-40B4-BE49-F238E27FC236}">
                <a16:creationId xmlns:a16="http://schemas.microsoft.com/office/drawing/2014/main" id="{87F581D8-B465-F032-21E8-E87D857904C6}"/>
              </a:ext>
            </a:extLst>
          </p:cNvPr>
          <p:cNvGrpSpPr/>
          <p:nvPr userDrawn="1"/>
        </p:nvGrpSpPr>
        <p:grpSpPr>
          <a:xfrm rot="10800000" flipH="1" flipV="1">
            <a:off x="0" y="10356599"/>
            <a:ext cx="1671335" cy="1688055"/>
            <a:chOff x="1481138" y="1035049"/>
            <a:chExt cx="2557462" cy="2583045"/>
          </a:xfrm>
        </p:grpSpPr>
        <p:sp>
          <p:nvSpPr>
            <p:cNvPr id="16" name="Freeform 250">
              <a:extLst>
                <a:ext uri="{FF2B5EF4-FFF2-40B4-BE49-F238E27FC236}">
                  <a16:creationId xmlns:a16="http://schemas.microsoft.com/office/drawing/2014/main" id="{65AAA6C3-6140-879E-E498-81C04AB11710}"/>
                </a:ext>
              </a:extLst>
            </p:cNvPr>
            <p:cNvSpPr>
              <a:spLocks noChangeArrowheads="1"/>
            </p:cNvSpPr>
            <p:nvPr/>
          </p:nvSpPr>
          <p:spPr bwMode="auto">
            <a:xfrm>
              <a:off x="1481138" y="1035049"/>
              <a:ext cx="869537" cy="869537"/>
            </a:xfrm>
            <a:custGeom>
              <a:avLst/>
              <a:gdLst>
                <a:gd name="T0" fmla="*/ 0 w 149"/>
                <a:gd name="T1" fmla="*/ 148 h 149"/>
                <a:gd name="T2" fmla="*/ 148 w 149"/>
                <a:gd name="T3" fmla="*/ 148 h 149"/>
                <a:gd name="T4" fmla="*/ 0 w 149"/>
                <a:gd name="T5" fmla="*/ 0 h 149"/>
                <a:gd name="T6" fmla="*/ 0 w 149"/>
                <a:gd name="T7" fmla="*/ 148 h 149"/>
              </a:gdLst>
              <a:ahLst/>
              <a:cxnLst>
                <a:cxn ang="0">
                  <a:pos x="T0" y="T1"/>
                </a:cxn>
                <a:cxn ang="0">
                  <a:pos x="T2" y="T3"/>
                </a:cxn>
                <a:cxn ang="0">
                  <a:pos x="T4" y="T5"/>
                </a:cxn>
                <a:cxn ang="0">
                  <a:pos x="T6" y="T7"/>
                </a:cxn>
              </a:cxnLst>
              <a:rect l="0" t="0" r="r" b="b"/>
              <a:pathLst>
                <a:path w="149" h="149">
                  <a:moveTo>
                    <a:pt x="0" y="148"/>
                  </a:moveTo>
                  <a:lnTo>
                    <a:pt x="148" y="148"/>
                  </a:lnTo>
                  <a:lnTo>
                    <a:pt x="0" y="0"/>
                  </a:lnTo>
                  <a:lnTo>
                    <a:pt x="0" y="148"/>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 name="Freeform 251">
              <a:extLst>
                <a:ext uri="{FF2B5EF4-FFF2-40B4-BE49-F238E27FC236}">
                  <a16:creationId xmlns:a16="http://schemas.microsoft.com/office/drawing/2014/main" id="{37F368B7-C6CA-2014-569E-9EFE9718B570}"/>
                </a:ext>
              </a:extLst>
            </p:cNvPr>
            <p:cNvSpPr>
              <a:spLocks noChangeArrowheads="1"/>
            </p:cNvSpPr>
            <p:nvPr/>
          </p:nvSpPr>
          <p:spPr bwMode="auto">
            <a:xfrm>
              <a:off x="2350675" y="1035049"/>
              <a:ext cx="843954" cy="869537"/>
            </a:xfrm>
            <a:custGeom>
              <a:avLst/>
              <a:gdLst>
                <a:gd name="T0" fmla="*/ 0 w 144"/>
                <a:gd name="T1" fmla="*/ 148 h 149"/>
                <a:gd name="T2" fmla="*/ 143 w 144"/>
                <a:gd name="T3" fmla="*/ 148 h 149"/>
                <a:gd name="T4" fmla="*/ 0 w 144"/>
                <a:gd name="T5" fmla="*/ 0 h 149"/>
                <a:gd name="T6" fmla="*/ 0 w 144"/>
                <a:gd name="T7" fmla="*/ 148 h 149"/>
              </a:gdLst>
              <a:ahLst/>
              <a:cxnLst>
                <a:cxn ang="0">
                  <a:pos x="T0" y="T1"/>
                </a:cxn>
                <a:cxn ang="0">
                  <a:pos x="T2" y="T3"/>
                </a:cxn>
                <a:cxn ang="0">
                  <a:pos x="T4" y="T5"/>
                </a:cxn>
                <a:cxn ang="0">
                  <a:pos x="T6" y="T7"/>
                </a:cxn>
              </a:cxnLst>
              <a:rect l="0" t="0" r="r" b="b"/>
              <a:pathLst>
                <a:path w="144" h="149">
                  <a:moveTo>
                    <a:pt x="0" y="148"/>
                  </a:moveTo>
                  <a:lnTo>
                    <a:pt x="143" y="148"/>
                  </a:lnTo>
                  <a:lnTo>
                    <a:pt x="0" y="0"/>
                  </a:lnTo>
                  <a:lnTo>
                    <a:pt x="0" y="148"/>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 name="Freeform 252">
              <a:extLst>
                <a:ext uri="{FF2B5EF4-FFF2-40B4-BE49-F238E27FC236}">
                  <a16:creationId xmlns:a16="http://schemas.microsoft.com/office/drawing/2014/main" id="{E45DE75C-8CC4-4F8D-EFDF-B8AA7B84D951}"/>
                </a:ext>
              </a:extLst>
            </p:cNvPr>
            <p:cNvSpPr>
              <a:spLocks noChangeArrowheads="1"/>
            </p:cNvSpPr>
            <p:nvPr/>
          </p:nvSpPr>
          <p:spPr bwMode="auto">
            <a:xfrm>
              <a:off x="3169063" y="1035049"/>
              <a:ext cx="869537" cy="869537"/>
            </a:xfrm>
            <a:custGeom>
              <a:avLst/>
              <a:gdLst>
                <a:gd name="T0" fmla="*/ 0 w 149"/>
                <a:gd name="T1" fmla="*/ 148 h 149"/>
                <a:gd name="T2" fmla="*/ 148 w 149"/>
                <a:gd name="T3" fmla="*/ 148 h 149"/>
                <a:gd name="T4" fmla="*/ 0 w 149"/>
                <a:gd name="T5" fmla="*/ 0 h 149"/>
                <a:gd name="T6" fmla="*/ 0 w 149"/>
                <a:gd name="T7" fmla="*/ 148 h 149"/>
              </a:gdLst>
              <a:ahLst/>
              <a:cxnLst>
                <a:cxn ang="0">
                  <a:pos x="T0" y="T1"/>
                </a:cxn>
                <a:cxn ang="0">
                  <a:pos x="T2" y="T3"/>
                </a:cxn>
                <a:cxn ang="0">
                  <a:pos x="T4" y="T5"/>
                </a:cxn>
                <a:cxn ang="0">
                  <a:pos x="T6" y="T7"/>
                </a:cxn>
              </a:cxnLst>
              <a:rect l="0" t="0" r="r" b="b"/>
              <a:pathLst>
                <a:path w="149" h="149">
                  <a:moveTo>
                    <a:pt x="0" y="148"/>
                  </a:moveTo>
                  <a:lnTo>
                    <a:pt x="148" y="148"/>
                  </a:lnTo>
                  <a:lnTo>
                    <a:pt x="0" y="0"/>
                  </a:lnTo>
                  <a:lnTo>
                    <a:pt x="0" y="148"/>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 name="Freeform 253">
              <a:extLst>
                <a:ext uri="{FF2B5EF4-FFF2-40B4-BE49-F238E27FC236}">
                  <a16:creationId xmlns:a16="http://schemas.microsoft.com/office/drawing/2014/main" id="{B09F2830-2995-1875-DA58-3A6030BBBA70}"/>
                </a:ext>
              </a:extLst>
            </p:cNvPr>
            <p:cNvSpPr>
              <a:spLocks noChangeArrowheads="1"/>
            </p:cNvSpPr>
            <p:nvPr/>
          </p:nvSpPr>
          <p:spPr bwMode="auto">
            <a:xfrm>
              <a:off x="1481138" y="1904586"/>
              <a:ext cx="869537" cy="843971"/>
            </a:xfrm>
            <a:custGeom>
              <a:avLst/>
              <a:gdLst>
                <a:gd name="T0" fmla="*/ 0 w 149"/>
                <a:gd name="T1" fmla="*/ 144 h 145"/>
                <a:gd name="T2" fmla="*/ 148 w 149"/>
                <a:gd name="T3" fmla="*/ 144 h 145"/>
                <a:gd name="T4" fmla="*/ 0 w 149"/>
                <a:gd name="T5" fmla="*/ 0 h 145"/>
                <a:gd name="T6" fmla="*/ 0 w 149"/>
                <a:gd name="T7" fmla="*/ 144 h 145"/>
              </a:gdLst>
              <a:ahLst/>
              <a:cxnLst>
                <a:cxn ang="0">
                  <a:pos x="T0" y="T1"/>
                </a:cxn>
                <a:cxn ang="0">
                  <a:pos x="T2" y="T3"/>
                </a:cxn>
                <a:cxn ang="0">
                  <a:pos x="T4" y="T5"/>
                </a:cxn>
                <a:cxn ang="0">
                  <a:pos x="T6" y="T7"/>
                </a:cxn>
              </a:cxnLst>
              <a:rect l="0" t="0" r="r" b="b"/>
              <a:pathLst>
                <a:path w="149" h="145">
                  <a:moveTo>
                    <a:pt x="0" y="144"/>
                  </a:moveTo>
                  <a:lnTo>
                    <a:pt x="148" y="144"/>
                  </a:lnTo>
                  <a:lnTo>
                    <a:pt x="0" y="0"/>
                  </a:lnTo>
                  <a:lnTo>
                    <a:pt x="0" y="144"/>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 name="Freeform 254">
              <a:extLst>
                <a:ext uri="{FF2B5EF4-FFF2-40B4-BE49-F238E27FC236}">
                  <a16:creationId xmlns:a16="http://schemas.microsoft.com/office/drawing/2014/main" id="{3850DB76-BBB0-2307-42D5-59AE460B5EB7}"/>
                </a:ext>
              </a:extLst>
            </p:cNvPr>
            <p:cNvSpPr>
              <a:spLocks noChangeArrowheads="1"/>
            </p:cNvSpPr>
            <p:nvPr/>
          </p:nvSpPr>
          <p:spPr bwMode="auto">
            <a:xfrm>
              <a:off x="2350675" y="1904586"/>
              <a:ext cx="843954" cy="843971"/>
            </a:xfrm>
            <a:custGeom>
              <a:avLst/>
              <a:gdLst>
                <a:gd name="T0" fmla="*/ 0 w 144"/>
                <a:gd name="T1" fmla="*/ 0 h 145"/>
                <a:gd name="T2" fmla="*/ 0 w 144"/>
                <a:gd name="T3" fmla="*/ 144 h 145"/>
                <a:gd name="T4" fmla="*/ 143 w 144"/>
                <a:gd name="T5" fmla="*/ 144 h 145"/>
                <a:gd name="T6" fmla="*/ 0 w 144"/>
                <a:gd name="T7" fmla="*/ 0 h 145"/>
              </a:gdLst>
              <a:ahLst/>
              <a:cxnLst>
                <a:cxn ang="0">
                  <a:pos x="T0" y="T1"/>
                </a:cxn>
                <a:cxn ang="0">
                  <a:pos x="T2" y="T3"/>
                </a:cxn>
                <a:cxn ang="0">
                  <a:pos x="T4" y="T5"/>
                </a:cxn>
                <a:cxn ang="0">
                  <a:pos x="T6" y="T7"/>
                </a:cxn>
              </a:cxnLst>
              <a:rect l="0" t="0" r="r" b="b"/>
              <a:pathLst>
                <a:path w="144" h="145">
                  <a:moveTo>
                    <a:pt x="0" y="0"/>
                  </a:moveTo>
                  <a:lnTo>
                    <a:pt x="0" y="144"/>
                  </a:lnTo>
                  <a:lnTo>
                    <a:pt x="143" y="144"/>
                  </a:lnTo>
                  <a:lnTo>
                    <a:pt x="0" y="0"/>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 name="Freeform 255">
              <a:extLst>
                <a:ext uri="{FF2B5EF4-FFF2-40B4-BE49-F238E27FC236}">
                  <a16:creationId xmlns:a16="http://schemas.microsoft.com/office/drawing/2014/main" id="{537271A4-6435-039C-8C6B-6006FAB7F3E7}"/>
                </a:ext>
              </a:extLst>
            </p:cNvPr>
            <p:cNvSpPr>
              <a:spLocks noChangeArrowheads="1"/>
            </p:cNvSpPr>
            <p:nvPr/>
          </p:nvSpPr>
          <p:spPr bwMode="auto">
            <a:xfrm>
              <a:off x="3169063" y="1904586"/>
              <a:ext cx="869537" cy="843971"/>
            </a:xfrm>
            <a:custGeom>
              <a:avLst/>
              <a:gdLst>
                <a:gd name="T0" fmla="*/ 0 w 149"/>
                <a:gd name="T1" fmla="*/ 0 h 145"/>
                <a:gd name="T2" fmla="*/ 0 w 149"/>
                <a:gd name="T3" fmla="*/ 144 h 145"/>
                <a:gd name="T4" fmla="*/ 148 w 149"/>
                <a:gd name="T5" fmla="*/ 144 h 145"/>
                <a:gd name="T6" fmla="*/ 0 w 149"/>
                <a:gd name="T7" fmla="*/ 0 h 145"/>
              </a:gdLst>
              <a:ahLst/>
              <a:cxnLst>
                <a:cxn ang="0">
                  <a:pos x="T0" y="T1"/>
                </a:cxn>
                <a:cxn ang="0">
                  <a:pos x="T2" y="T3"/>
                </a:cxn>
                <a:cxn ang="0">
                  <a:pos x="T4" y="T5"/>
                </a:cxn>
                <a:cxn ang="0">
                  <a:pos x="T6" y="T7"/>
                </a:cxn>
              </a:cxnLst>
              <a:rect l="0" t="0" r="r" b="b"/>
              <a:pathLst>
                <a:path w="149" h="145">
                  <a:moveTo>
                    <a:pt x="0" y="0"/>
                  </a:moveTo>
                  <a:lnTo>
                    <a:pt x="0" y="144"/>
                  </a:lnTo>
                  <a:lnTo>
                    <a:pt x="148" y="144"/>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 name="Freeform 256">
              <a:extLst>
                <a:ext uri="{FF2B5EF4-FFF2-40B4-BE49-F238E27FC236}">
                  <a16:creationId xmlns:a16="http://schemas.microsoft.com/office/drawing/2014/main" id="{B58F4E25-87AB-B45A-200D-C5CE30F7375A}"/>
                </a:ext>
              </a:extLst>
            </p:cNvPr>
            <p:cNvSpPr>
              <a:spLocks noChangeArrowheads="1"/>
            </p:cNvSpPr>
            <p:nvPr/>
          </p:nvSpPr>
          <p:spPr bwMode="auto">
            <a:xfrm>
              <a:off x="1481138" y="2748557"/>
              <a:ext cx="869537" cy="869537"/>
            </a:xfrm>
            <a:custGeom>
              <a:avLst/>
              <a:gdLst>
                <a:gd name="T0" fmla="*/ 0 w 149"/>
                <a:gd name="T1" fmla="*/ 147 h 148"/>
                <a:gd name="T2" fmla="*/ 148 w 149"/>
                <a:gd name="T3" fmla="*/ 147 h 148"/>
                <a:gd name="T4" fmla="*/ 0 w 149"/>
                <a:gd name="T5" fmla="*/ 0 h 148"/>
                <a:gd name="T6" fmla="*/ 0 w 149"/>
                <a:gd name="T7" fmla="*/ 147 h 148"/>
              </a:gdLst>
              <a:ahLst/>
              <a:cxnLst>
                <a:cxn ang="0">
                  <a:pos x="T0" y="T1"/>
                </a:cxn>
                <a:cxn ang="0">
                  <a:pos x="T2" y="T3"/>
                </a:cxn>
                <a:cxn ang="0">
                  <a:pos x="T4" y="T5"/>
                </a:cxn>
                <a:cxn ang="0">
                  <a:pos x="T6" y="T7"/>
                </a:cxn>
              </a:cxnLst>
              <a:rect l="0" t="0" r="r" b="b"/>
              <a:pathLst>
                <a:path w="149" h="148">
                  <a:moveTo>
                    <a:pt x="0" y="147"/>
                  </a:moveTo>
                  <a:lnTo>
                    <a:pt x="148" y="147"/>
                  </a:lnTo>
                  <a:lnTo>
                    <a:pt x="0" y="0"/>
                  </a:lnTo>
                  <a:lnTo>
                    <a:pt x="0" y="147"/>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 name="Freeform 257">
              <a:extLst>
                <a:ext uri="{FF2B5EF4-FFF2-40B4-BE49-F238E27FC236}">
                  <a16:creationId xmlns:a16="http://schemas.microsoft.com/office/drawing/2014/main" id="{41B7D664-A353-00B5-6124-AA62E8D6D7F5}"/>
                </a:ext>
              </a:extLst>
            </p:cNvPr>
            <p:cNvSpPr>
              <a:spLocks noChangeArrowheads="1"/>
            </p:cNvSpPr>
            <p:nvPr/>
          </p:nvSpPr>
          <p:spPr bwMode="auto">
            <a:xfrm>
              <a:off x="2350675" y="2748557"/>
              <a:ext cx="843954" cy="869537"/>
            </a:xfrm>
            <a:custGeom>
              <a:avLst/>
              <a:gdLst>
                <a:gd name="T0" fmla="*/ 0 w 144"/>
                <a:gd name="T1" fmla="*/ 0 h 148"/>
                <a:gd name="T2" fmla="*/ 0 w 144"/>
                <a:gd name="T3" fmla="*/ 147 h 148"/>
                <a:gd name="T4" fmla="*/ 143 w 144"/>
                <a:gd name="T5" fmla="*/ 147 h 148"/>
                <a:gd name="T6" fmla="*/ 0 w 144"/>
                <a:gd name="T7" fmla="*/ 0 h 148"/>
              </a:gdLst>
              <a:ahLst/>
              <a:cxnLst>
                <a:cxn ang="0">
                  <a:pos x="T0" y="T1"/>
                </a:cxn>
                <a:cxn ang="0">
                  <a:pos x="T2" y="T3"/>
                </a:cxn>
                <a:cxn ang="0">
                  <a:pos x="T4" y="T5"/>
                </a:cxn>
                <a:cxn ang="0">
                  <a:pos x="T6" y="T7"/>
                </a:cxn>
              </a:cxnLst>
              <a:rect l="0" t="0" r="r" b="b"/>
              <a:pathLst>
                <a:path w="144" h="148">
                  <a:moveTo>
                    <a:pt x="0" y="0"/>
                  </a:moveTo>
                  <a:lnTo>
                    <a:pt x="0" y="147"/>
                  </a:lnTo>
                  <a:lnTo>
                    <a:pt x="143" y="147"/>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 name="Freeform 258">
              <a:extLst>
                <a:ext uri="{FF2B5EF4-FFF2-40B4-BE49-F238E27FC236}">
                  <a16:creationId xmlns:a16="http://schemas.microsoft.com/office/drawing/2014/main" id="{F3A4A95C-DCB5-CCD2-1BCD-53463AA3F0C8}"/>
                </a:ext>
              </a:extLst>
            </p:cNvPr>
            <p:cNvSpPr>
              <a:spLocks noChangeArrowheads="1"/>
            </p:cNvSpPr>
            <p:nvPr/>
          </p:nvSpPr>
          <p:spPr bwMode="auto">
            <a:xfrm>
              <a:off x="3169063" y="2748557"/>
              <a:ext cx="869537" cy="869537"/>
            </a:xfrm>
            <a:custGeom>
              <a:avLst/>
              <a:gdLst>
                <a:gd name="T0" fmla="*/ 0 w 149"/>
                <a:gd name="T1" fmla="*/ 0 h 148"/>
                <a:gd name="T2" fmla="*/ 0 w 149"/>
                <a:gd name="T3" fmla="*/ 147 h 148"/>
                <a:gd name="T4" fmla="*/ 148 w 149"/>
                <a:gd name="T5" fmla="*/ 147 h 148"/>
                <a:gd name="T6" fmla="*/ 0 w 149"/>
                <a:gd name="T7" fmla="*/ 0 h 148"/>
              </a:gdLst>
              <a:ahLst/>
              <a:cxnLst>
                <a:cxn ang="0">
                  <a:pos x="T0" y="T1"/>
                </a:cxn>
                <a:cxn ang="0">
                  <a:pos x="T2" y="T3"/>
                </a:cxn>
                <a:cxn ang="0">
                  <a:pos x="T4" y="T5"/>
                </a:cxn>
                <a:cxn ang="0">
                  <a:pos x="T6" y="T7"/>
                </a:cxn>
              </a:cxnLst>
              <a:rect l="0" t="0" r="r" b="b"/>
              <a:pathLst>
                <a:path w="149" h="148">
                  <a:moveTo>
                    <a:pt x="0" y="0"/>
                  </a:moveTo>
                  <a:lnTo>
                    <a:pt x="0" y="147"/>
                  </a:lnTo>
                  <a:lnTo>
                    <a:pt x="148" y="147"/>
                  </a:lnTo>
                  <a:lnTo>
                    <a:pt x="0" y="0"/>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33906632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Blank with Bold 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F46C6-EC0B-0442-8578-87AC7B16A517}"/>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82664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with Light Headin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83FE3BE-DEB6-FE4E-936D-E13D5676D55D}"/>
              </a:ext>
            </a:extLst>
          </p:cNvPr>
          <p:cNvSpPr>
            <a:spLocks noGrp="1"/>
          </p:cNvSpPr>
          <p:nvPr>
            <p:ph type="title"/>
          </p:nvPr>
        </p:nvSpPr>
        <p:spPr>
          <a:xfrm>
            <a:off x="2057400" y="2895600"/>
            <a:ext cx="19126200" cy="946413"/>
          </a:xfrm>
        </p:spPr>
        <p:txBody>
          <a:bodyPr wrap="square">
            <a:spAutoFit/>
          </a:bodyPr>
          <a:lstStyle>
            <a:lvl1pPr>
              <a:defRPr sz="6000" b="0" i="0" baseline="0">
                <a:latin typeface="Poppins Light" pitchFamily="2" charset="77"/>
                <a:cs typeface="Poppins Light" pitchFamily="2" charset="77"/>
              </a:defRPr>
            </a:lvl1pPr>
          </a:lstStyle>
          <a:p>
            <a:r>
              <a:rPr lang="en-US"/>
              <a:t>Click to edit Master title style</a:t>
            </a:r>
          </a:p>
        </p:txBody>
      </p:sp>
    </p:spTree>
    <p:extLst>
      <p:ext uri="{BB962C8B-B14F-4D97-AF65-F5344CB8AC3E}">
        <p14:creationId xmlns:p14="http://schemas.microsoft.com/office/powerpoint/2010/main" val="1369705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 y="-21772"/>
            <a:ext cx="24383999" cy="13737772"/>
          </a:xfrm>
        </p:spPr>
        <p:txBody>
          <a:bodyPr anchor="t">
            <a:normAutofit/>
          </a:bodyPr>
          <a:lstStyle>
            <a:lvl1pPr marL="0" indent="0">
              <a:buNone/>
              <a:defRPr sz="3200" b="0" i="0">
                <a:latin typeface="Roboto Light" panose="02000000000000000000" pitchFamily="2" charset="0"/>
                <a:ea typeface="Roboto Light" panose="02000000000000000000" pitchFamily="2" charset="0"/>
                <a:cs typeface="Roboto Light" panose="02000000000000000000" pitchFamily="2" charset="0"/>
              </a:defRPr>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p>
        </p:txBody>
      </p:sp>
      <p:sp>
        <p:nvSpPr>
          <p:cNvPr id="2" name="Title 1"/>
          <p:cNvSpPr>
            <a:spLocks noGrp="1"/>
          </p:cNvSpPr>
          <p:nvPr>
            <p:ph type="title" hasCustomPrompt="1"/>
          </p:nvPr>
        </p:nvSpPr>
        <p:spPr>
          <a:xfrm>
            <a:off x="1752600" y="9906000"/>
            <a:ext cx="10058400" cy="2114425"/>
          </a:xfrm>
          <a:prstGeom prst="rect">
            <a:avLst/>
          </a:prstGeom>
        </p:spPr>
        <p:txBody>
          <a:bodyPr anchor="b">
            <a:spAutoFit/>
          </a:bodyPr>
          <a:lstStyle>
            <a:lvl1pPr>
              <a:defRPr sz="7200" b="1" i="0">
                <a:solidFill>
                  <a:schemeClr val="bg1"/>
                </a:solidFill>
                <a:latin typeface="+mj-lt"/>
                <a:cs typeface="Poppins" pitchFamily="2" charset="77"/>
              </a:defRPr>
            </a:lvl1pPr>
          </a:lstStyle>
          <a:p>
            <a:r>
              <a:rPr lang="en-US"/>
              <a:t>CLICK TO EDIT MASTER TITLE STYLE</a:t>
            </a:r>
          </a:p>
        </p:txBody>
      </p:sp>
      <p:pic>
        <p:nvPicPr>
          <p:cNvPr id="4" name="Picture 3">
            <a:extLst>
              <a:ext uri="{FF2B5EF4-FFF2-40B4-BE49-F238E27FC236}">
                <a16:creationId xmlns:a16="http://schemas.microsoft.com/office/drawing/2014/main" id="{3B1BD4DF-F6A4-684A-88B0-86FDBBD4DD5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1259800" y="838200"/>
            <a:ext cx="2387600" cy="2235662"/>
          </a:xfrm>
          <a:prstGeom prst="rect">
            <a:avLst/>
          </a:prstGeom>
        </p:spPr>
      </p:pic>
    </p:spTree>
    <p:extLst>
      <p:ext uri="{BB962C8B-B14F-4D97-AF65-F5344CB8AC3E}">
        <p14:creationId xmlns:p14="http://schemas.microsoft.com/office/powerpoint/2010/main" val="2393562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20782" y="2244436"/>
            <a:ext cx="9144000" cy="9144000"/>
          </a:xfrm>
        </p:spPr>
        <p:txBody>
          <a:bodyPr anchor="t">
            <a:normAutofit/>
          </a:bodyPr>
          <a:lstStyle>
            <a:lvl1pPr marL="0" indent="0">
              <a:buNone/>
              <a:defRPr sz="3200" b="0" i="0">
                <a:latin typeface="Roboto Light" panose="02000000000000000000" pitchFamily="2" charset="0"/>
                <a:ea typeface="Roboto Light" panose="02000000000000000000" pitchFamily="2" charset="0"/>
                <a:cs typeface="Roboto Light" panose="02000000000000000000" pitchFamily="2" charset="0"/>
              </a:defRPr>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p>
        </p:txBody>
      </p:sp>
      <p:sp>
        <p:nvSpPr>
          <p:cNvPr id="28" name="Title 1">
            <a:extLst>
              <a:ext uri="{FF2B5EF4-FFF2-40B4-BE49-F238E27FC236}">
                <a16:creationId xmlns:a16="http://schemas.microsoft.com/office/drawing/2014/main" id="{450473B4-42A5-6F48-BD48-E68DE19CDACD}"/>
              </a:ext>
            </a:extLst>
          </p:cNvPr>
          <p:cNvSpPr>
            <a:spLocks noGrp="1"/>
          </p:cNvSpPr>
          <p:nvPr>
            <p:ph type="title" hasCustomPrompt="1"/>
          </p:nvPr>
        </p:nvSpPr>
        <p:spPr>
          <a:xfrm>
            <a:off x="11157857" y="2216133"/>
            <a:ext cx="10058400" cy="2114425"/>
          </a:xfrm>
          <a:prstGeom prst="rect">
            <a:avLst/>
          </a:prstGeom>
        </p:spPr>
        <p:txBody>
          <a:bodyPr anchor="b">
            <a:spAutoFit/>
          </a:bodyPr>
          <a:lstStyle>
            <a:lvl1pPr>
              <a:defRPr sz="7200" b="1" i="0">
                <a:latin typeface="+mj-lt"/>
                <a:cs typeface="Poppins" pitchFamily="2" charset="77"/>
              </a:defRPr>
            </a:lvl1pPr>
          </a:lstStyle>
          <a:p>
            <a:r>
              <a:rPr lang="en-US"/>
              <a:t>CLICK TO EDIT MASTER TITLE STYLE</a:t>
            </a:r>
          </a:p>
        </p:txBody>
      </p:sp>
      <p:sp>
        <p:nvSpPr>
          <p:cNvPr id="10" name="Text Placeholder 9">
            <a:extLst>
              <a:ext uri="{FF2B5EF4-FFF2-40B4-BE49-F238E27FC236}">
                <a16:creationId xmlns:a16="http://schemas.microsoft.com/office/drawing/2014/main" id="{AFC3C61C-C656-5742-917A-28E055CABF22}"/>
              </a:ext>
            </a:extLst>
          </p:cNvPr>
          <p:cNvSpPr>
            <a:spLocks noGrp="1"/>
          </p:cNvSpPr>
          <p:nvPr>
            <p:ph type="body" sz="quarter" idx="10"/>
          </p:nvPr>
        </p:nvSpPr>
        <p:spPr>
          <a:xfrm>
            <a:off x="11158537" y="4800600"/>
            <a:ext cx="10057719" cy="535531"/>
          </a:xfrm>
        </p:spPr>
        <p:txBody>
          <a:bodyPr/>
          <a:lstStyle>
            <a:lvl1pPr marL="0" indent="0">
              <a:buNone/>
              <a:defRPr/>
            </a:lvl1pPr>
          </a:lstStyle>
          <a:p>
            <a:pPr lvl="0"/>
            <a:r>
              <a:rPr lang="en-US"/>
              <a:t>Click to edit Master text styles</a:t>
            </a:r>
          </a:p>
        </p:txBody>
      </p:sp>
      <p:grpSp>
        <p:nvGrpSpPr>
          <p:cNvPr id="9" name="Group 8">
            <a:extLst>
              <a:ext uri="{FF2B5EF4-FFF2-40B4-BE49-F238E27FC236}">
                <a16:creationId xmlns:a16="http://schemas.microsoft.com/office/drawing/2014/main" id="{3A71AFFF-5D54-6EB5-E9D2-85605A8CF3F5}"/>
              </a:ext>
            </a:extLst>
          </p:cNvPr>
          <p:cNvGrpSpPr/>
          <p:nvPr userDrawn="1"/>
        </p:nvGrpSpPr>
        <p:grpSpPr>
          <a:xfrm rot="10800000">
            <a:off x="22760032" y="12970"/>
            <a:ext cx="1623968" cy="1640377"/>
            <a:chOff x="9166522" y="4957273"/>
            <a:chExt cx="1959618" cy="1979418"/>
          </a:xfrm>
        </p:grpSpPr>
        <p:sp>
          <p:nvSpPr>
            <p:cNvPr id="11" name="Freeform 432">
              <a:extLst>
                <a:ext uri="{FF2B5EF4-FFF2-40B4-BE49-F238E27FC236}">
                  <a16:creationId xmlns:a16="http://schemas.microsoft.com/office/drawing/2014/main" id="{976BF163-CE5C-0E21-B20B-D190A6F2CDE1}"/>
                </a:ext>
              </a:extLst>
            </p:cNvPr>
            <p:cNvSpPr>
              <a:spLocks noChangeArrowheads="1"/>
            </p:cNvSpPr>
            <p:nvPr userDrawn="1"/>
          </p:nvSpPr>
          <p:spPr bwMode="auto">
            <a:xfrm rot="10800000">
              <a:off x="10156231" y="5946982"/>
              <a:ext cx="969909" cy="989709"/>
            </a:xfrm>
            <a:custGeom>
              <a:avLst/>
              <a:gdLst>
                <a:gd name="T0" fmla="*/ 0 w 218"/>
                <a:gd name="T1" fmla="*/ 218 h 219"/>
                <a:gd name="T2" fmla="*/ 217 w 218"/>
                <a:gd name="T3" fmla="*/ 218 h 219"/>
                <a:gd name="T4" fmla="*/ 217 w 218"/>
                <a:gd name="T5" fmla="*/ 0 h 219"/>
                <a:gd name="T6" fmla="*/ 0 w 218"/>
                <a:gd name="T7" fmla="*/ 0 h 219"/>
                <a:gd name="T8" fmla="*/ 0 w 218"/>
                <a:gd name="T9" fmla="*/ 218 h 219"/>
              </a:gdLst>
              <a:ahLst/>
              <a:cxnLst>
                <a:cxn ang="0">
                  <a:pos x="T0" y="T1"/>
                </a:cxn>
                <a:cxn ang="0">
                  <a:pos x="T2" y="T3"/>
                </a:cxn>
                <a:cxn ang="0">
                  <a:pos x="T4" y="T5"/>
                </a:cxn>
                <a:cxn ang="0">
                  <a:pos x="T6" y="T7"/>
                </a:cxn>
                <a:cxn ang="0">
                  <a:pos x="T8" y="T9"/>
                </a:cxn>
              </a:cxnLst>
              <a:rect l="0" t="0" r="r" b="b"/>
              <a:pathLst>
                <a:path w="218" h="219">
                  <a:moveTo>
                    <a:pt x="0" y="218"/>
                  </a:moveTo>
                  <a:lnTo>
                    <a:pt x="217" y="218"/>
                  </a:lnTo>
                  <a:lnTo>
                    <a:pt x="217" y="0"/>
                  </a:lnTo>
                  <a:lnTo>
                    <a:pt x="0" y="0"/>
                  </a:lnTo>
                  <a:lnTo>
                    <a:pt x="0" y="218"/>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2" name="Freeform 433">
              <a:extLst>
                <a:ext uri="{FF2B5EF4-FFF2-40B4-BE49-F238E27FC236}">
                  <a16:creationId xmlns:a16="http://schemas.microsoft.com/office/drawing/2014/main" id="{B7FDC716-7683-0843-6A62-3125E3549771}"/>
                </a:ext>
              </a:extLst>
            </p:cNvPr>
            <p:cNvSpPr>
              <a:spLocks noChangeArrowheads="1"/>
            </p:cNvSpPr>
            <p:nvPr userDrawn="1"/>
          </p:nvSpPr>
          <p:spPr bwMode="auto">
            <a:xfrm rot="10800000">
              <a:off x="9166522" y="4957273"/>
              <a:ext cx="989709" cy="989709"/>
            </a:xfrm>
            <a:custGeom>
              <a:avLst/>
              <a:gdLst>
                <a:gd name="T0" fmla="*/ 0 w 219"/>
                <a:gd name="T1" fmla="*/ 221 h 222"/>
                <a:gd name="T2" fmla="*/ 218 w 219"/>
                <a:gd name="T3" fmla="*/ 221 h 222"/>
                <a:gd name="T4" fmla="*/ 218 w 219"/>
                <a:gd name="T5" fmla="*/ 0 h 222"/>
                <a:gd name="T6" fmla="*/ 0 w 219"/>
                <a:gd name="T7" fmla="*/ 0 h 222"/>
                <a:gd name="T8" fmla="*/ 0 w 219"/>
                <a:gd name="T9" fmla="*/ 221 h 222"/>
              </a:gdLst>
              <a:ahLst/>
              <a:cxnLst>
                <a:cxn ang="0">
                  <a:pos x="T0" y="T1"/>
                </a:cxn>
                <a:cxn ang="0">
                  <a:pos x="T2" y="T3"/>
                </a:cxn>
                <a:cxn ang="0">
                  <a:pos x="T4" y="T5"/>
                </a:cxn>
                <a:cxn ang="0">
                  <a:pos x="T6" y="T7"/>
                </a:cxn>
                <a:cxn ang="0">
                  <a:pos x="T8" y="T9"/>
                </a:cxn>
              </a:cxnLst>
              <a:rect l="0" t="0" r="r" b="b"/>
              <a:pathLst>
                <a:path w="219" h="222">
                  <a:moveTo>
                    <a:pt x="0" y="221"/>
                  </a:moveTo>
                  <a:lnTo>
                    <a:pt x="218" y="221"/>
                  </a:lnTo>
                  <a:lnTo>
                    <a:pt x="218" y="0"/>
                  </a:lnTo>
                  <a:lnTo>
                    <a:pt x="0" y="0"/>
                  </a:lnTo>
                  <a:lnTo>
                    <a:pt x="0" y="221"/>
                  </a:lnTo>
                </a:path>
              </a:pathLst>
            </a:custGeom>
            <a:solidFill>
              <a:schemeClr val="accent5"/>
            </a:solidFill>
            <a:ln>
              <a:noFill/>
            </a:ln>
            <a:effectLst/>
          </p:spPr>
          <p:txBody>
            <a:bodyPr wrap="none" anchor="ctr"/>
            <a:lstStyle/>
            <a:p>
              <a:endParaRPr lang="en-US"/>
            </a:p>
          </p:txBody>
        </p:sp>
      </p:grpSp>
      <p:grpSp>
        <p:nvGrpSpPr>
          <p:cNvPr id="23" name="Group 22">
            <a:extLst>
              <a:ext uri="{FF2B5EF4-FFF2-40B4-BE49-F238E27FC236}">
                <a16:creationId xmlns:a16="http://schemas.microsoft.com/office/drawing/2014/main" id="{C69DF1D4-B153-72AC-6151-3A24DDF007C1}"/>
              </a:ext>
            </a:extLst>
          </p:cNvPr>
          <p:cNvGrpSpPr/>
          <p:nvPr userDrawn="1"/>
        </p:nvGrpSpPr>
        <p:grpSpPr>
          <a:xfrm>
            <a:off x="21090481" y="0"/>
            <a:ext cx="1653338" cy="1653348"/>
            <a:chOff x="2198688" y="1670050"/>
            <a:chExt cx="157162" cy="157163"/>
          </a:xfrm>
        </p:grpSpPr>
        <p:sp>
          <p:nvSpPr>
            <p:cNvPr id="24" name="Freeform 5010">
              <a:extLst>
                <a:ext uri="{FF2B5EF4-FFF2-40B4-BE49-F238E27FC236}">
                  <a16:creationId xmlns:a16="http://schemas.microsoft.com/office/drawing/2014/main" id="{EEB15CCA-B8FA-D6EC-4217-F852620FD496}"/>
                </a:ext>
              </a:extLst>
            </p:cNvPr>
            <p:cNvSpPr>
              <a:spLocks noChangeArrowheads="1"/>
            </p:cNvSpPr>
            <p:nvPr/>
          </p:nvSpPr>
          <p:spPr bwMode="auto">
            <a:xfrm>
              <a:off x="2198688" y="1670050"/>
              <a:ext cx="157162" cy="157163"/>
            </a:xfrm>
            <a:custGeom>
              <a:avLst/>
              <a:gdLst>
                <a:gd name="T0" fmla="*/ 0 w 436"/>
                <a:gd name="T1" fmla="*/ 0 h 436"/>
                <a:gd name="T2" fmla="*/ 0 w 436"/>
                <a:gd name="T3" fmla="*/ 435 h 436"/>
                <a:gd name="T4" fmla="*/ 435 w 436"/>
                <a:gd name="T5" fmla="*/ 0 h 436"/>
                <a:gd name="T6" fmla="*/ 0 w 436"/>
                <a:gd name="T7" fmla="*/ 0 h 436"/>
              </a:gdLst>
              <a:ahLst/>
              <a:cxnLst>
                <a:cxn ang="0">
                  <a:pos x="T0" y="T1"/>
                </a:cxn>
                <a:cxn ang="0">
                  <a:pos x="T2" y="T3"/>
                </a:cxn>
                <a:cxn ang="0">
                  <a:pos x="T4" y="T5"/>
                </a:cxn>
                <a:cxn ang="0">
                  <a:pos x="T6" y="T7"/>
                </a:cxn>
              </a:cxnLst>
              <a:rect l="0" t="0" r="r" b="b"/>
              <a:pathLst>
                <a:path w="436" h="436">
                  <a:moveTo>
                    <a:pt x="0" y="0"/>
                  </a:moveTo>
                  <a:lnTo>
                    <a:pt x="0" y="435"/>
                  </a:lnTo>
                  <a:lnTo>
                    <a:pt x="435" y="0"/>
                  </a:lnTo>
                  <a:lnTo>
                    <a:pt x="0" y="0"/>
                  </a:lnTo>
                </a:path>
              </a:pathLst>
            </a:custGeom>
            <a:solidFill>
              <a:srgbClr val="231F20"/>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 name="Freeform 5011">
              <a:extLst>
                <a:ext uri="{FF2B5EF4-FFF2-40B4-BE49-F238E27FC236}">
                  <a16:creationId xmlns:a16="http://schemas.microsoft.com/office/drawing/2014/main" id="{82F30148-B9DC-3C0D-7303-7025DD451E7C}"/>
                </a:ext>
              </a:extLst>
            </p:cNvPr>
            <p:cNvSpPr>
              <a:spLocks noChangeArrowheads="1"/>
            </p:cNvSpPr>
            <p:nvPr/>
          </p:nvSpPr>
          <p:spPr bwMode="auto">
            <a:xfrm>
              <a:off x="2198688" y="1670050"/>
              <a:ext cx="157162" cy="157163"/>
            </a:xfrm>
            <a:custGeom>
              <a:avLst/>
              <a:gdLst>
                <a:gd name="T0" fmla="*/ 0 w 436"/>
                <a:gd name="T1" fmla="*/ 435 h 436"/>
                <a:gd name="T2" fmla="*/ 435 w 436"/>
                <a:gd name="T3" fmla="*/ 435 h 436"/>
                <a:gd name="T4" fmla="*/ 435 w 436"/>
                <a:gd name="T5" fmla="*/ 0 h 436"/>
                <a:gd name="T6" fmla="*/ 0 w 436"/>
                <a:gd name="T7" fmla="*/ 435 h 436"/>
              </a:gdLst>
              <a:ahLst/>
              <a:cxnLst>
                <a:cxn ang="0">
                  <a:pos x="T0" y="T1"/>
                </a:cxn>
                <a:cxn ang="0">
                  <a:pos x="T2" y="T3"/>
                </a:cxn>
                <a:cxn ang="0">
                  <a:pos x="T4" y="T5"/>
                </a:cxn>
                <a:cxn ang="0">
                  <a:pos x="T6" y="T7"/>
                </a:cxn>
              </a:cxnLst>
              <a:rect l="0" t="0" r="r" b="b"/>
              <a:pathLst>
                <a:path w="436" h="436">
                  <a:moveTo>
                    <a:pt x="0" y="435"/>
                  </a:moveTo>
                  <a:lnTo>
                    <a:pt x="435" y="435"/>
                  </a:lnTo>
                  <a:lnTo>
                    <a:pt x="435" y="0"/>
                  </a:lnTo>
                  <a:lnTo>
                    <a:pt x="0" y="435"/>
                  </a:lnTo>
                </a:path>
              </a:pathLst>
            </a:custGeom>
            <a:solidFill>
              <a:srgbClr val="EE4799"/>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grpSp>
        <p:nvGrpSpPr>
          <p:cNvPr id="26" name="Group 25">
            <a:extLst>
              <a:ext uri="{FF2B5EF4-FFF2-40B4-BE49-F238E27FC236}">
                <a16:creationId xmlns:a16="http://schemas.microsoft.com/office/drawing/2014/main" id="{AAC71985-A4F9-CF51-D33E-A4ABC355AF1A}"/>
              </a:ext>
            </a:extLst>
          </p:cNvPr>
          <p:cNvGrpSpPr/>
          <p:nvPr userDrawn="1"/>
        </p:nvGrpSpPr>
        <p:grpSpPr>
          <a:xfrm rot="10800000">
            <a:off x="19409297" y="-22935"/>
            <a:ext cx="1682387" cy="1699217"/>
            <a:chOff x="1481138" y="1035049"/>
            <a:chExt cx="2557462" cy="2583045"/>
          </a:xfrm>
        </p:grpSpPr>
        <p:sp>
          <p:nvSpPr>
            <p:cNvPr id="27" name="Freeform 250">
              <a:extLst>
                <a:ext uri="{FF2B5EF4-FFF2-40B4-BE49-F238E27FC236}">
                  <a16:creationId xmlns:a16="http://schemas.microsoft.com/office/drawing/2014/main" id="{A9AE2707-298F-ECD7-9EB5-A9A85EE1BD96}"/>
                </a:ext>
              </a:extLst>
            </p:cNvPr>
            <p:cNvSpPr>
              <a:spLocks noChangeArrowheads="1"/>
            </p:cNvSpPr>
            <p:nvPr/>
          </p:nvSpPr>
          <p:spPr bwMode="auto">
            <a:xfrm>
              <a:off x="1481138" y="1035049"/>
              <a:ext cx="869537" cy="869537"/>
            </a:xfrm>
            <a:custGeom>
              <a:avLst/>
              <a:gdLst>
                <a:gd name="T0" fmla="*/ 0 w 149"/>
                <a:gd name="T1" fmla="*/ 148 h 149"/>
                <a:gd name="T2" fmla="*/ 148 w 149"/>
                <a:gd name="T3" fmla="*/ 148 h 149"/>
                <a:gd name="T4" fmla="*/ 0 w 149"/>
                <a:gd name="T5" fmla="*/ 0 h 149"/>
                <a:gd name="T6" fmla="*/ 0 w 149"/>
                <a:gd name="T7" fmla="*/ 148 h 149"/>
              </a:gdLst>
              <a:ahLst/>
              <a:cxnLst>
                <a:cxn ang="0">
                  <a:pos x="T0" y="T1"/>
                </a:cxn>
                <a:cxn ang="0">
                  <a:pos x="T2" y="T3"/>
                </a:cxn>
                <a:cxn ang="0">
                  <a:pos x="T4" y="T5"/>
                </a:cxn>
                <a:cxn ang="0">
                  <a:pos x="T6" y="T7"/>
                </a:cxn>
              </a:cxnLst>
              <a:rect l="0" t="0" r="r" b="b"/>
              <a:pathLst>
                <a:path w="149" h="149">
                  <a:moveTo>
                    <a:pt x="0" y="148"/>
                  </a:moveTo>
                  <a:lnTo>
                    <a:pt x="148" y="148"/>
                  </a:lnTo>
                  <a:lnTo>
                    <a:pt x="0" y="0"/>
                  </a:lnTo>
                  <a:lnTo>
                    <a:pt x="0" y="148"/>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 name="Freeform 251">
              <a:extLst>
                <a:ext uri="{FF2B5EF4-FFF2-40B4-BE49-F238E27FC236}">
                  <a16:creationId xmlns:a16="http://schemas.microsoft.com/office/drawing/2014/main" id="{72EE249F-9F56-C266-92DC-40B08DC583A5}"/>
                </a:ext>
              </a:extLst>
            </p:cNvPr>
            <p:cNvSpPr>
              <a:spLocks noChangeArrowheads="1"/>
            </p:cNvSpPr>
            <p:nvPr/>
          </p:nvSpPr>
          <p:spPr bwMode="auto">
            <a:xfrm>
              <a:off x="2350675" y="1035049"/>
              <a:ext cx="843954" cy="869537"/>
            </a:xfrm>
            <a:custGeom>
              <a:avLst/>
              <a:gdLst>
                <a:gd name="T0" fmla="*/ 0 w 144"/>
                <a:gd name="T1" fmla="*/ 148 h 149"/>
                <a:gd name="T2" fmla="*/ 143 w 144"/>
                <a:gd name="T3" fmla="*/ 148 h 149"/>
                <a:gd name="T4" fmla="*/ 0 w 144"/>
                <a:gd name="T5" fmla="*/ 0 h 149"/>
                <a:gd name="T6" fmla="*/ 0 w 144"/>
                <a:gd name="T7" fmla="*/ 148 h 149"/>
              </a:gdLst>
              <a:ahLst/>
              <a:cxnLst>
                <a:cxn ang="0">
                  <a:pos x="T0" y="T1"/>
                </a:cxn>
                <a:cxn ang="0">
                  <a:pos x="T2" y="T3"/>
                </a:cxn>
                <a:cxn ang="0">
                  <a:pos x="T4" y="T5"/>
                </a:cxn>
                <a:cxn ang="0">
                  <a:pos x="T6" y="T7"/>
                </a:cxn>
              </a:cxnLst>
              <a:rect l="0" t="0" r="r" b="b"/>
              <a:pathLst>
                <a:path w="144" h="149">
                  <a:moveTo>
                    <a:pt x="0" y="148"/>
                  </a:moveTo>
                  <a:lnTo>
                    <a:pt x="143" y="148"/>
                  </a:lnTo>
                  <a:lnTo>
                    <a:pt x="0" y="0"/>
                  </a:lnTo>
                  <a:lnTo>
                    <a:pt x="0" y="148"/>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 name="Freeform 252">
              <a:extLst>
                <a:ext uri="{FF2B5EF4-FFF2-40B4-BE49-F238E27FC236}">
                  <a16:creationId xmlns:a16="http://schemas.microsoft.com/office/drawing/2014/main" id="{6805975D-B2FC-1A29-F97F-5B47D8D4A1FC}"/>
                </a:ext>
              </a:extLst>
            </p:cNvPr>
            <p:cNvSpPr>
              <a:spLocks noChangeArrowheads="1"/>
            </p:cNvSpPr>
            <p:nvPr/>
          </p:nvSpPr>
          <p:spPr bwMode="auto">
            <a:xfrm>
              <a:off x="3169063" y="1035049"/>
              <a:ext cx="869537" cy="869537"/>
            </a:xfrm>
            <a:custGeom>
              <a:avLst/>
              <a:gdLst>
                <a:gd name="T0" fmla="*/ 0 w 149"/>
                <a:gd name="T1" fmla="*/ 148 h 149"/>
                <a:gd name="T2" fmla="*/ 148 w 149"/>
                <a:gd name="T3" fmla="*/ 148 h 149"/>
                <a:gd name="T4" fmla="*/ 0 w 149"/>
                <a:gd name="T5" fmla="*/ 0 h 149"/>
                <a:gd name="T6" fmla="*/ 0 w 149"/>
                <a:gd name="T7" fmla="*/ 148 h 149"/>
              </a:gdLst>
              <a:ahLst/>
              <a:cxnLst>
                <a:cxn ang="0">
                  <a:pos x="T0" y="T1"/>
                </a:cxn>
                <a:cxn ang="0">
                  <a:pos x="T2" y="T3"/>
                </a:cxn>
                <a:cxn ang="0">
                  <a:pos x="T4" y="T5"/>
                </a:cxn>
                <a:cxn ang="0">
                  <a:pos x="T6" y="T7"/>
                </a:cxn>
              </a:cxnLst>
              <a:rect l="0" t="0" r="r" b="b"/>
              <a:pathLst>
                <a:path w="149" h="149">
                  <a:moveTo>
                    <a:pt x="0" y="148"/>
                  </a:moveTo>
                  <a:lnTo>
                    <a:pt x="148" y="148"/>
                  </a:lnTo>
                  <a:lnTo>
                    <a:pt x="0" y="0"/>
                  </a:lnTo>
                  <a:lnTo>
                    <a:pt x="0" y="148"/>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 name="Freeform 253">
              <a:extLst>
                <a:ext uri="{FF2B5EF4-FFF2-40B4-BE49-F238E27FC236}">
                  <a16:creationId xmlns:a16="http://schemas.microsoft.com/office/drawing/2014/main" id="{09933B7B-AF06-C2DC-9F3D-A58A55063455}"/>
                </a:ext>
              </a:extLst>
            </p:cNvPr>
            <p:cNvSpPr>
              <a:spLocks noChangeArrowheads="1"/>
            </p:cNvSpPr>
            <p:nvPr/>
          </p:nvSpPr>
          <p:spPr bwMode="auto">
            <a:xfrm>
              <a:off x="1481138" y="1904586"/>
              <a:ext cx="869537" cy="843971"/>
            </a:xfrm>
            <a:custGeom>
              <a:avLst/>
              <a:gdLst>
                <a:gd name="T0" fmla="*/ 0 w 149"/>
                <a:gd name="T1" fmla="*/ 144 h 145"/>
                <a:gd name="T2" fmla="*/ 148 w 149"/>
                <a:gd name="T3" fmla="*/ 144 h 145"/>
                <a:gd name="T4" fmla="*/ 0 w 149"/>
                <a:gd name="T5" fmla="*/ 0 h 145"/>
                <a:gd name="T6" fmla="*/ 0 w 149"/>
                <a:gd name="T7" fmla="*/ 144 h 145"/>
              </a:gdLst>
              <a:ahLst/>
              <a:cxnLst>
                <a:cxn ang="0">
                  <a:pos x="T0" y="T1"/>
                </a:cxn>
                <a:cxn ang="0">
                  <a:pos x="T2" y="T3"/>
                </a:cxn>
                <a:cxn ang="0">
                  <a:pos x="T4" y="T5"/>
                </a:cxn>
                <a:cxn ang="0">
                  <a:pos x="T6" y="T7"/>
                </a:cxn>
              </a:cxnLst>
              <a:rect l="0" t="0" r="r" b="b"/>
              <a:pathLst>
                <a:path w="149" h="145">
                  <a:moveTo>
                    <a:pt x="0" y="144"/>
                  </a:moveTo>
                  <a:lnTo>
                    <a:pt x="148" y="144"/>
                  </a:lnTo>
                  <a:lnTo>
                    <a:pt x="0" y="0"/>
                  </a:lnTo>
                  <a:lnTo>
                    <a:pt x="0" y="144"/>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 name="Freeform 254">
              <a:extLst>
                <a:ext uri="{FF2B5EF4-FFF2-40B4-BE49-F238E27FC236}">
                  <a16:creationId xmlns:a16="http://schemas.microsoft.com/office/drawing/2014/main" id="{CFA671FD-CA65-89DE-AAD0-DDCD13B98F0A}"/>
                </a:ext>
              </a:extLst>
            </p:cNvPr>
            <p:cNvSpPr>
              <a:spLocks noChangeArrowheads="1"/>
            </p:cNvSpPr>
            <p:nvPr/>
          </p:nvSpPr>
          <p:spPr bwMode="auto">
            <a:xfrm>
              <a:off x="2350675" y="1904586"/>
              <a:ext cx="843954" cy="843971"/>
            </a:xfrm>
            <a:custGeom>
              <a:avLst/>
              <a:gdLst>
                <a:gd name="T0" fmla="*/ 0 w 144"/>
                <a:gd name="T1" fmla="*/ 0 h 145"/>
                <a:gd name="T2" fmla="*/ 0 w 144"/>
                <a:gd name="T3" fmla="*/ 144 h 145"/>
                <a:gd name="T4" fmla="*/ 143 w 144"/>
                <a:gd name="T5" fmla="*/ 144 h 145"/>
                <a:gd name="T6" fmla="*/ 0 w 144"/>
                <a:gd name="T7" fmla="*/ 0 h 145"/>
              </a:gdLst>
              <a:ahLst/>
              <a:cxnLst>
                <a:cxn ang="0">
                  <a:pos x="T0" y="T1"/>
                </a:cxn>
                <a:cxn ang="0">
                  <a:pos x="T2" y="T3"/>
                </a:cxn>
                <a:cxn ang="0">
                  <a:pos x="T4" y="T5"/>
                </a:cxn>
                <a:cxn ang="0">
                  <a:pos x="T6" y="T7"/>
                </a:cxn>
              </a:cxnLst>
              <a:rect l="0" t="0" r="r" b="b"/>
              <a:pathLst>
                <a:path w="144" h="145">
                  <a:moveTo>
                    <a:pt x="0" y="0"/>
                  </a:moveTo>
                  <a:lnTo>
                    <a:pt x="0" y="144"/>
                  </a:lnTo>
                  <a:lnTo>
                    <a:pt x="143" y="144"/>
                  </a:lnTo>
                  <a:lnTo>
                    <a:pt x="0" y="0"/>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 name="Freeform 255">
              <a:extLst>
                <a:ext uri="{FF2B5EF4-FFF2-40B4-BE49-F238E27FC236}">
                  <a16:creationId xmlns:a16="http://schemas.microsoft.com/office/drawing/2014/main" id="{3BA61A41-C65B-5080-96A7-E9A47A8D97B1}"/>
                </a:ext>
              </a:extLst>
            </p:cNvPr>
            <p:cNvSpPr>
              <a:spLocks noChangeArrowheads="1"/>
            </p:cNvSpPr>
            <p:nvPr/>
          </p:nvSpPr>
          <p:spPr bwMode="auto">
            <a:xfrm>
              <a:off x="3169063" y="1904586"/>
              <a:ext cx="869537" cy="843971"/>
            </a:xfrm>
            <a:custGeom>
              <a:avLst/>
              <a:gdLst>
                <a:gd name="T0" fmla="*/ 0 w 149"/>
                <a:gd name="T1" fmla="*/ 0 h 145"/>
                <a:gd name="T2" fmla="*/ 0 w 149"/>
                <a:gd name="T3" fmla="*/ 144 h 145"/>
                <a:gd name="T4" fmla="*/ 148 w 149"/>
                <a:gd name="T5" fmla="*/ 144 h 145"/>
                <a:gd name="T6" fmla="*/ 0 w 149"/>
                <a:gd name="T7" fmla="*/ 0 h 145"/>
              </a:gdLst>
              <a:ahLst/>
              <a:cxnLst>
                <a:cxn ang="0">
                  <a:pos x="T0" y="T1"/>
                </a:cxn>
                <a:cxn ang="0">
                  <a:pos x="T2" y="T3"/>
                </a:cxn>
                <a:cxn ang="0">
                  <a:pos x="T4" y="T5"/>
                </a:cxn>
                <a:cxn ang="0">
                  <a:pos x="T6" y="T7"/>
                </a:cxn>
              </a:cxnLst>
              <a:rect l="0" t="0" r="r" b="b"/>
              <a:pathLst>
                <a:path w="149" h="145">
                  <a:moveTo>
                    <a:pt x="0" y="0"/>
                  </a:moveTo>
                  <a:lnTo>
                    <a:pt x="0" y="144"/>
                  </a:lnTo>
                  <a:lnTo>
                    <a:pt x="148" y="144"/>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 name="Freeform 256">
              <a:extLst>
                <a:ext uri="{FF2B5EF4-FFF2-40B4-BE49-F238E27FC236}">
                  <a16:creationId xmlns:a16="http://schemas.microsoft.com/office/drawing/2014/main" id="{586E3C29-D56A-1AA0-A678-FFE1716184D1}"/>
                </a:ext>
              </a:extLst>
            </p:cNvPr>
            <p:cNvSpPr>
              <a:spLocks noChangeArrowheads="1"/>
            </p:cNvSpPr>
            <p:nvPr/>
          </p:nvSpPr>
          <p:spPr bwMode="auto">
            <a:xfrm>
              <a:off x="1481138" y="2748557"/>
              <a:ext cx="869537" cy="869537"/>
            </a:xfrm>
            <a:custGeom>
              <a:avLst/>
              <a:gdLst>
                <a:gd name="T0" fmla="*/ 0 w 149"/>
                <a:gd name="T1" fmla="*/ 147 h 148"/>
                <a:gd name="T2" fmla="*/ 148 w 149"/>
                <a:gd name="T3" fmla="*/ 147 h 148"/>
                <a:gd name="T4" fmla="*/ 0 w 149"/>
                <a:gd name="T5" fmla="*/ 0 h 148"/>
                <a:gd name="T6" fmla="*/ 0 w 149"/>
                <a:gd name="T7" fmla="*/ 147 h 148"/>
              </a:gdLst>
              <a:ahLst/>
              <a:cxnLst>
                <a:cxn ang="0">
                  <a:pos x="T0" y="T1"/>
                </a:cxn>
                <a:cxn ang="0">
                  <a:pos x="T2" y="T3"/>
                </a:cxn>
                <a:cxn ang="0">
                  <a:pos x="T4" y="T5"/>
                </a:cxn>
                <a:cxn ang="0">
                  <a:pos x="T6" y="T7"/>
                </a:cxn>
              </a:cxnLst>
              <a:rect l="0" t="0" r="r" b="b"/>
              <a:pathLst>
                <a:path w="149" h="148">
                  <a:moveTo>
                    <a:pt x="0" y="147"/>
                  </a:moveTo>
                  <a:lnTo>
                    <a:pt x="148" y="147"/>
                  </a:lnTo>
                  <a:lnTo>
                    <a:pt x="0" y="0"/>
                  </a:lnTo>
                  <a:lnTo>
                    <a:pt x="0" y="147"/>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 name="Freeform 257">
              <a:extLst>
                <a:ext uri="{FF2B5EF4-FFF2-40B4-BE49-F238E27FC236}">
                  <a16:creationId xmlns:a16="http://schemas.microsoft.com/office/drawing/2014/main" id="{A7376E59-B36D-5F99-6292-F043537CE5A3}"/>
                </a:ext>
              </a:extLst>
            </p:cNvPr>
            <p:cNvSpPr>
              <a:spLocks noChangeArrowheads="1"/>
            </p:cNvSpPr>
            <p:nvPr/>
          </p:nvSpPr>
          <p:spPr bwMode="auto">
            <a:xfrm>
              <a:off x="2350675" y="2748557"/>
              <a:ext cx="843954" cy="869537"/>
            </a:xfrm>
            <a:custGeom>
              <a:avLst/>
              <a:gdLst>
                <a:gd name="T0" fmla="*/ 0 w 144"/>
                <a:gd name="T1" fmla="*/ 0 h 148"/>
                <a:gd name="T2" fmla="*/ 0 w 144"/>
                <a:gd name="T3" fmla="*/ 147 h 148"/>
                <a:gd name="T4" fmla="*/ 143 w 144"/>
                <a:gd name="T5" fmla="*/ 147 h 148"/>
                <a:gd name="T6" fmla="*/ 0 w 144"/>
                <a:gd name="T7" fmla="*/ 0 h 148"/>
              </a:gdLst>
              <a:ahLst/>
              <a:cxnLst>
                <a:cxn ang="0">
                  <a:pos x="T0" y="T1"/>
                </a:cxn>
                <a:cxn ang="0">
                  <a:pos x="T2" y="T3"/>
                </a:cxn>
                <a:cxn ang="0">
                  <a:pos x="T4" y="T5"/>
                </a:cxn>
                <a:cxn ang="0">
                  <a:pos x="T6" y="T7"/>
                </a:cxn>
              </a:cxnLst>
              <a:rect l="0" t="0" r="r" b="b"/>
              <a:pathLst>
                <a:path w="144" h="148">
                  <a:moveTo>
                    <a:pt x="0" y="0"/>
                  </a:moveTo>
                  <a:lnTo>
                    <a:pt x="0" y="147"/>
                  </a:lnTo>
                  <a:lnTo>
                    <a:pt x="143" y="147"/>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 name="Freeform 258">
              <a:extLst>
                <a:ext uri="{FF2B5EF4-FFF2-40B4-BE49-F238E27FC236}">
                  <a16:creationId xmlns:a16="http://schemas.microsoft.com/office/drawing/2014/main" id="{DDDD38C3-6FB3-3C10-4DDA-F00A2A2582F5}"/>
                </a:ext>
              </a:extLst>
            </p:cNvPr>
            <p:cNvSpPr>
              <a:spLocks noChangeArrowheads="1"/>
            </p:cNvSpPr>
            <p:nvPr/>
          </p:nvSpPr>
          <p:spPr bwMode="auto">
            <a:xfrm>
              <a:off x="3169063" y="2748557"/>
              <a:ext cx="869537" cy="869537"/>
            </a:xfrm>
            <a:custGeom>
              <a:avLst/>
              <a:gdLst>
                <a:gd name="T0" fmla="*/ 0 w 149"/>
                <a:gd name="T1" fmla="*/ 0 h 148"/>
                <a:gd name="T2" fmla="*/ 0 w 149"/>
                <a:gd name="T3" fmla="*/ 147 h 148"/>
                <a:gd name="T4" fmla="*/ 148 w 149"/>
                <a:gd name="T5" fmla="*/ 147 h 148"/>
                <a:gd name="T6" fmla="*/ 0 w 149"/>
                <a:gd name="T7" fmla="*/ 0 h 148"/>
              </a:gdLst>
              <a:ahLst/>
              <a:cxnLst>
                <a:cxn ang="0">
                  <a:pos x="T0" y="T1"/>
                </a:cxn>
                <a:cxn ang="0">
                  <a:pos x="T2" y="T3"/>
                </a:cxn>
                <a:cxn ang="0">
                  <a:pos x="T4" y="T5"/>
                </a:cxn>
                <a:cxn ang="0">
                  <a:pos x="T6" y="T7"/>
                </a:cxn>
              </a:cxnLst>
              <a:rect l="0" t="0" r="r" b="b"/>
              <a:pathLst>
                <a:path w="149" h="148">
                  <a:moveTo>
                    <a:pt x="0" y="0"/>
                  </a:moveTo>
                  <a:lnTo>
                    <a:pt x="0" y="147"/>
                  </a:lnTo>
                  <a:lnTo>
                    <a:pt x="148" y="147"/>
                  </a:lnTo>
                  <a:lnTo>
                    <a:pt x="0" y="0"/>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6074366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Left Pictur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371600" y="2057400"/>
            <a:ext cx="10058400" cy="2114425"/>
          </a:xfrm>
          <a:prstGeom prst="rect">
            <a:avLst/>
          </a:prstGeom>
        </p:spPr>
        <p:txBody>
          <a:bodyPr anchor="b">
            <a:spAutoFit/>
          </a:bodyPr>
          <a:lstStyle>
            <a:lvl1pPr>
              <a:defRPr sz="7200" b="1" i="0">
                <a:latin typeface="+mj-lt"/>
                <a:cs typeface="Poppins" pitchFamily="2" charset="77"/>
              </a:defRPr>
            </a:lvl1pPr>
          </a:lstStyle>
          <a:p>
            <a:r>
              <a:rPr lang="en-US"/>
              <a:t>CLICK TO EDIT MASTER TITLE STYLE</a:t>
            </a:r>
          </a:p>
        </p:txBody>
      </p:sp>
      <p:sp>
        <p:nvSpPr>
          <p:cNvPr id="3" name="Picture Placeholder 2"/>
          <p:cNvSpPr>
            <a:spLocks noGrp="1"/>
          </p:cNvSpPr>
          <p:nvPr>
            <p:ph type="pic" idx="1"/>
          </p:nvPr>
        </p:nvSpPr>
        <p:spPr>
          <a:xfrm>
            <a:off x="15207343" y="1404257"/>
            <a:ext cx="9144000" cy="9144000"/>
          </a:xfrm>
        </p:spPr>
        <p:txBody>
          <a:bodyPr anchor="t">
            <a:normAutofit/>
          </a:bodyPr>
          <a:lstStyle>
            <a:lvl1pPr marL="0" indent="0">
              <a:buNone/>
              <a:defRPr sz="3200" b="0" i="0">
                <a:latin typeface="Roboto Light" panose="02000000000000000000" pitchFamily="2" charset="0"/>
                <a:ea typeface="Roboto Light" panose="02000000000000000000" pitchFamily="2" charset="0"/>
                <a:cs typeface="Roboto Light" panose="02000000000000000000" pitchFamily="2" charset="0"/>
              </a:defRPr>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p>
        </p:txBody>
      </p:sp>
      <p:sp>
        <p:nvSpPr>
          <p:cNvPr id="11" name="Text Placeholder 2">
            <a:extLst>
              <a:ext uri="{FF2B5EF4-FFF2-40B4-BE49-F238E27FC236}">
                <a16:creationId xmlns:a16="http://schemas.microsoft.com/office/drawing/2014/main" id="{8EA31E52-8983-D940-A62D-E17AEFFD9A04}"/>
              </a:ext>
            </a:extLst>
          </p:cNvPr>
          <p:cNvSpPr>
            <a:spLocks noGrp="1"/>
          </p:cNvSpPr>
          <p:nvPr>
            <p:ph type="body" idx="10"/>
          </p:nvPr>
        </p:nvSpPr>
        <p:spPr>
          <a:xfrm>
            <a:off x="1371600" y="4413746"/>
            <a:ext cx="10058400" cy="490391"/>
          </a:xfrm>
        </p:spPr>
        <p:txBody>
          <a:bodyPr wrap="square">
            <a:spAutoFit/>
          </a:bodyPr>
          <a:lstStyle>
            <a:lvl1pPr marL="0" indent="0">
              <a:buNone/>
              <a:defRPr sz="3200" b="0" i="0" cap="none" baseline="0">
                <a:solidFill>
                  <a:schemeClr val="tx2"/>
                </a:solidFill>
                <a:latin typeface="+mn-lt"/>
                <a:ea typeface="Roboto Light" panose="02000000000000000000" pitchFamily="2" charset="0"/>
                <a:cs typeface="Roboto Light" panose="02000000000000000000" pitchFamily="2" charset="0"/>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grpSp>
        <p:nvGrpSpPr>
          <p:cNvPr id="14" name="Group 13">
            <a:extLst>
              <a:ext uri="{FF2B5EF4-FFF2-40B4-BE49-F238E27FC236}">
                <a16:creationId xmlns:a16="http://schemas.microsoft.com/office/drawing/2014/main" id="{C05DC179-13C8-EC03-0E1C-A42A9C0F2160}"/>
              </a:ext>
            </a:extLst>
          </p:cNvPr>
          <p:cNvGrpSpPr/>
          <p:nvPr userDrawn="1"/>
        </p:nvGrpSpPr>
        <p:grpSpPr>
          <a:xfrm>
            <a:off x="22806557" y="10593974"/>
            <a:ext cx="1600200" cy="1600210"/>
            <a:chOff x="2198688" y="1670050"/>
            <a:chExt cx="157162" cy="157163"/>
          </a:xfrm>
        </p:grpSpPr>
        <p:sp>
          <p:nvSpPr>
            <p:cNvPr id="15" name="Freeform 5010">
              <a:extLst>
                <a:ext uri="{FF2B5EF4-FFF2-40B4-BE49-F238E27FC236}">
                  <a16:creationId xmlns:a16="http://schemas.microsoft.com/office/drawing/2014/main" id="{194C893C-36BA-EB8E-EDA2-96B34542CC22}"/>
                </a:ext>
              </a:extLst>
            </p:cNvPr>
            <p:cNvSpPr>
              <a:spLocks noChangeArrowheads="1"/>
            </p:cNvSpPr>
            <p:nvPr/>
          </p:nvSpPr>
          <p:spPr bwMode="auto">
            <a:xfrm>
              <a:off x="2198688" y="1670050"/>
              <a:ext cx="157162" cy="157163"/>
            </a:xfrm>
            <a:custGeom>
              <a:avLst/>
              <a:gdLst>
                <a:gd name="T0" fmla="*/ 0 w 436"/>
                <a:gd name="T1" fmla="*/ 0 h 436"/>
                <a:gd name="T2" fmla="*/ 0 w 436"/>
                <a:gd name="T3" fmla="*/ 435 h 436"/>
                <a:gd name="T4" fmla="*/ 435 w 436"/>
                <a:gd name="T5" fmla="*/ 0 h 436"/>
                <a:gd name="T6" fmla="*/ 0 w 436"/>
                <a:gd name="T7" fmla="*/ 0 h 436"/>
              </a:gdLst>
              <a:ahLst/>
              <a:cxnLst>
                <a:cxn ang="0">
                  <a:pos x="T0" y="T1"/>
                </a:cxn>
                <a:cxn ang="0">
                  <a:pos x="T2" y="T3"/>
                </a:cxn>
                <a:cxn ang="0">
                  <a:pos x="T4" y="T5"/>
                </a:cxn>
                <a:cxn ang="0">
                  <a:pos x="T6" y="T7"/>
                </a:cxn>
              </a:cxnLst>
              <a:rect l="0" t="0" r="r" b="b"/>
              <a:pathLst>
                <a:path w="436" h="436">
                  <a:moveTo>
                    <a:pt x="0" y="0"/>
                  </a:moveTo>
                  <a:lnTo>
                    <a:pt x="0" y="435"/>
                  </a:lnTo>
                  <a:lnTo>
                    <a:pt x="435" y="0"/>
                  </a:lnTo>
                  <a:lnTo>
                    <a:pt x="0" y="0"/>
                  </a:lnTo>
                </a:path>
              </a:pathLst>
            </a:custGeom>
            <a:solidFill>
              <a:schemeClr val="accent5"/>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 name="Freeform 5011">
              <a:extLst>
                <a:ext uri="{FF2B5EF4-FFF2-40B4-BE49-F238E27FC236}">
                  <a16:creationId xmlns:a16="http://schemas.microsoft.com/office/drawing/2014/main" id="{C7CC2D3F-02A9-9822-BFDB-D3CE82D20265}"/>
                </a:ext>
              </a:extLst>
            </p:cNvPr>
            <p:cNvSpPr>
              <a:spLocks noChangeArrowheads="1"/>
            </p:cNvSpPr>
            <p:nvPr/>
          </p:nvSpPr>
          <p:spPr bwMode="auto">
            <a:xfrm>
              <a:off x="2198688" y="1670050"/>
              <a:ext cx="157162" cy="157163"/>
            </a:xfrm>
            <a:custGeom>
              <a:avLst/>
              <a:gdLst>
                <a:gd name="T0" fmla="*/ 0 w 436"/>
                <a:gd name="T1" fmla="*/ 435 h 436"/>
                <a:gd name="T2" fmla="*/ 435 w 436"/>
                <a:gd name="T3" fmla="*/ 435 h 436"/>
                <a:gd name="T4" fmla="*/ 435 w 436"/>
                <a:gd name="T5" fmla="*/ 0 h 436"/>
                <a:gd name="T6" fmla="*/ 0 w 436"/>
                <a:gd name="T7" fmla="*/ 435 h 436"/>
              </a:gdLst>
              <a:ahLst/>
              <a:cxnLst>
                <a:cxn ang="0">
                  <a:pos x="T0" y="T1"/>
                </a:cxn>
                <a:cxn ang="0">
                  <a:pos x="T2" y="T3"/>
                </a:cxn>
                <a:cxn ang="0">
                  <a:pos x="T4" y="T5"/>
                </a:cxn>
                <a:cxn ang="0">
                  <a:pos x="T6" y="T7"/>
                </a:cxn>
              </a:cxnLst>
              <a:rect l="0" t="0" r="r" b="b"/>
              <a:pathLst>
                <a:path w="436" h="436">
                  <a:moveTo>
                    <a:pt x="0" y="435"/>
                  </a:moveTo>
                  <a:lnTo>
                    <a:pt x="435" y="435"/>
                  </a:lnTo>
                  <a:lnTo>
                    <a:pt x="435" y="0"/>
                  </a:lnTo>
                  <a:lnTo>
                    <a:pt x="0" y="435"/>
                  </a:lnTo>
                </a:path>
              </a:pathLst>
            </a:custGeom>
            <a:solidFill>
              <a:schemeClr val="accent2"/>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grpSp>
        <p:nvGrpSpPr>
          <p:cNvPr id="32" name="Group 31">
            <a:extLst>
              <a:ext uri="{FF2B5EF4-FFF2-40B4-BE49-F238E27FC236}">
                <a16:creationId xmlns:a16="http://schemas.microsoft.com/office/drawing/2014/main" id="{4FC47CF5-8770-B082-2DC3-A816E18AC2FC}"/>
              </a:ext>
            </a:extLst>
          </p:cNvPr>
          <p:cNvGrpSpPr/>
          <p:nvPr userDrawn="1"/>
        </p:nvGrpSpPr>
        <p:grpSpPr>
          <a:xfrm>
            <a:off x="21206357" y="10593974"/>
            <a:ext cx="1600200" cy="1616359"/>
            <a:chOff x="1997075" y="1349375"/>
            <a:chExt cx="157163" cy="158750"/>
          </a:xfrm>
        </p:grpSpPr>
        <p:sp>
          <p:nvSpPr>
            <p:cNvPr id="33" name="Freeform 363">
              <a:extLst>
                <a:ext uri="{FF2B5EF4-FFF2-40B4-BE49-F238E27FC236}">
                  <a16:creationId xmlns:a16="http://schemas.microsoft.com/office/drawing/2014/main" id="{FF7B8306-91D6-99AF-EB30-32D8D3155531}"/>
                </a:ext>
              </a:extLst>
            </p:cNvPr>
            <p:cNvSpPr>
              <a:spLocks noChangeArrowheads="1"/>
            </p:cNvSpPr>
            <p:nvPr/>
          </p:nvSpPr>
          <p:spPr bwMode="auto">
            <a:xfrm>
              <a:off x="1997075" y="1349375"/>
              <a:ext cx="157163" cy="158750"/>
            </a:xfrm>
            <a:custGeom>
              <a:avLst/>
              <a:gdLst>
                <a:gd name="T0" fmla="*/ 0 w 436"/>
                <a:gd name="T1" fmla="*/ 439 h 440"/>
                <a:gd name="T2" fmla="*/ 435 w 436"/>
                <a:gd name="T3" fmla="*/ 439 h 440"/>
                <a:gd name="T4" fmla="*/ 435 w 436"/>
                <a:gd name="T5" fmla="*/ 0 h 440"/>
                <a:gd name="T6" fmla="*/ 0 w 436"/>
                <a:gd name="T7" fmla="*/ 0 h 440"/>
                <a:gd name="T8" fmla="*/ 0 w 436"/>
                <a:gd name="T9" fmla="*/ 439 h 440"/>
              </a:gdLst>
              <a:ahLst/>
              <a:cxnLst>
                <a:cxn ang="0">
                  <a:pos x="T0" y="T1"/>
                </a:cxn>
                <a:cxn ang="0">
                  <a:pos x="T2" y="T3"/>
                </a:cxn>
                <a:cxn ang="0">
                  <a:pos x="T4" y="T5"/>
                </a:cxn>
                <a:cxn ang="0">
                  <a:pos x="T6" y="T7"/>
                </a:cxn>
                <a:cxn ang="0">
                  <a:pos x="T8" y="T9"/>
                </a:cxn>
              </a:cxnLst>
              <a:rect l="0" t="0" r="r" b="b"/>
              <a:pathLst>
                <a:path w="436" h="440">
                  <a:moveTo>
                    <a:pt x="0" y="439"/>
                  </a:moveTo>
                  <a:lnTo>
                    <a:pt x="435" y="439"/>
                  </a:lnTo>
                  <a:lnTo>
                    <a:pt x="435" y="0"/>
                  </a:lnTo>
                  <a:lnTo>
                    <a:pt x="0" y="0"/>
                  </a:lnTo>
                  <a:lnTo>
                    <a:pt x="0" y="439"/>
                  </a:lnTo>
                </a:path>
              </a:pathLst>
            </a:custGeom>
            <a:solidFill>
              <a:srgbClr val="00AB6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 name="Freeform 364">
              <a:extLst>
                <a:ext uri="{FF2B5EF4-FFF2-40B4-BE49-F238E27FC236}">
                  <a16:creationId xmlns:a16="http://schemas.microsoft.com/office/drawing/2014/main" id="{206748E4-3149-3CE1-DAF8-208194E5A943}"/>
                </a:ext>
              </a:extLst>
            </p:cNvPr>
            <p:cNvSpPr>
              <a:spLocks noChangeArrowheads="1"/>
            </p:cNvSpPr>
            <p:nvPr/>
          </p:nvSpPr>
          <p:spPr bwMode="auto">
            <a:xfrm>
              <a:off x="1997075" y="1366838"/>
              <a:ext cx="157163" cy="17462"/>
            </a:xfrm>
            <a:custGeom>
              <a:avLst/>
              <a:gdLst>
                <a:gd name="T0" fmla="*/ 0 w 436"/>
                <a:gd name="T1" fmla="*/ 47 h 48"/>
                <a:gd name="T2" fmla="*/ 435 w 436"/>
                <a:gd name="T3" fmla="*/ 47 h 48"/>
                <a:gd name="T4" fmla="*/ 435 w 436"/>
                <a:gd name="T5" fmla="*/ 0 h 48"/>
                <a:gd name="T6" fmla="*/ 0 w 436"/>
                <a:gd name="T7" fmla="*/ 0 h 48"/>
                <a:gd name="T8" fmla="*/ 0 w 436"/>
                <a:gd name="T9" fmla="*/ 47 h 48"/>
              </a:gdLst>
              <a:ahLst/>
              <a:cxnLst>
                <a:cxn ang="0">
                  <a:pos x="T0" y="T1"/>
                </a:cxn>
                <a:cxn ang="0">
                  <a:pos x="T2" y="T3"/>
                </a:cxn>
                <a:cxn ang="0">
                  <a:pos x="T4" y="T5"/>
                </a:cxn>
                <a:cxn ang="0">
                  <a:pos x="T6" y="T7"/>
                </a:cxn>
                <a:cxn ang="0">
                  <a:pos x="T8" y="T9"/>
                </a:cxn>
              </a:cxnLst>
              <a:rect l="0" t="0" r="r" b="b"/>
              <a:pathLst>
                <a:path w="436" h="48">
                  <a:moveTo>
                    <a:pt x="0" y="47"/>
                  </a:moveTo>
                  <a:lnTo>
                    <a:pt x="435" y="47"/>
                  </a:lnTo>
                  <a:lnTo>
                    <a:pt x="435" y="0"/>
                  </a:lnTo>
                  <a:lnTo>
                    <a:pt x="0" y="0"/>
                  </a:lnTo>
                  <a:lnTo>
                    <a:pt x="0" y="47"/>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 name="Freeform 365">
              <a:extLst>
                <a:ext uri="{FF2B5EF4-FFF2-40B4-BE49-F238E27FC236}">
                  <a16:creationId xmlns:a16="http://schemas.microsoft.com/office/drawing/2014/main" id="{7221F44A-AF76-ECAF-D73E-4C6420585E08}"/>
                </a:ext>
              </a:extLst>
            </p:cNvPr>
            <p:cNvSpPr>
              <a:spLocks noChangeArrowheads="1"/>
            </p:cNvSpPr>
            <p:nvPr/>
          </p:nvSpPr>
          <p:spPr bwMode="auto">
            <a:xfrm>
              <a:off x="1997075" y="1438275"/>
              <a:ext cx="157163" cy="19050"/>
            </a:xfrm>
            <a:custGeom>
              <a:avLst/>
              <a:gdLst>
                <a:gd name="T0" fmla="*/ 0 w 436"/>
                <a:gd name="T1" fmla="*/ 52 h 53"/>
                <a:gd name="T2" fmla="*/ 435 w 436"/>
                <a:gd name="T3" fmla="*/ 52 h 53"/>
                <a:gd name="T4" fmla="*/ 435 w 436"/>
                <a:gd name="T5" fmla="*/ 0 h 53"/>
                <a:gd name="T6" fmla="*/ 0 w 436"/>
                <a:gd name="T7" fmla="*/ 0 h 53"/>
                <a:gd name="T8" fmla="*/ 0 w 436"/>
                <a:gd name="T9" fmla="*/ 52 h 53"/>
              </a:gdLst>
              <a:ahLst/>
              <a:cxnLst>
                <a:cxn ang="0">
                  <a:pos x="T0" y="T1"/>
                </a:cxn>
                <a:cxn ang="0">
                  <a:pos x="T2" y="T3"/>
                </a:cxn>
                <a:cxn ang="0">
                  <a:pos x="T4" y="T5"/>
                </a:cxn>
                <a:cxn ang="0">
                  <a:pos x="T6" y="T7"/>
                </a:cxn>
                <a:cxn ang="0">
                  <a:pos x="T8" y="T9"/>
                </a:cxn>
              </a:cxnLst>
              <a:rect l="0" t="0" r="r" b="b"/>
              <a:pathLst>
                <a:path w="436" h="53">
                  <a:moveTo>
                    <a:pt x="0" y="52"/>
                  </a:moveTo>
                  <a:lnTo>
                    <a:pt x="435" y="52"/>
                  </a:lnTo>
                  <a:lnTo>
                    <a:pt x="435" y="0"/>
                  </a:lnTo>
                  <a:lnTo>
                    <a:pt x="0" y="0"/>
                  </a:lnTo>
                  <a:lnTo>
                    <a:pt x="0" y="52"/>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 name="Freeform 366">
              <a:extLst>
                <a:ext uri="{FF2B5EF4-FFF2-40B4-BE49-F238E27FC236}">
                  <a16:creationId xmlns:a16="http://schemas.microsoft.com/office/drawing/2014/main" id="{A18E8118-5AD1-7873-6FEB-9B75A7834EE8}"/>
                </a:ext>
              </a:extLst>
            </p:cNvPr>
            <p:cNvSpPr>
              <a:spLocks noChangeArrowheads="1"/>
            </p:cNvSpPr>
            <p:nvPr/>
          </p:nvSpPr>
          <p:spPr bwMode="auto">
            <a:xfrm>
              <a:off x="1997075" y="1401763"/>
              <a:ext cx="157163" cy="19050"/>
            </a:xfrm>
            <a:custGeom>
              <a:avLst/>
              <a:gdLst>
                <a:gd name="T0" fmla="*/ 0 w 436"/>
                <a:gd name="T1" fmla="*/ 51 h 52"/>
                <a:gd name="T2" fmla="*/ 435 w 436"/>
                <a:gd name="T3" fmla="*/ 51 h 52"/>
                <a:gd name="T4" fmla="*/ 435 w 436"/>
                <a:gd name="T5" fmla="*/ 0 h 52"/>
                <a:gd name="T6" fmla="*/ 0 w 436"/>
                <a:gd name="T7" fmla="*/ 0 h 52"/>
                <a:gd name="T8" fmla="*/ 0 w 436"/>
                <a:gd name="T9" fmla="*/ 51 h 52"/>
              </a:gdLst>
              <a:ahLst/>
              <a:cxnLst>
                <a:cxn ang="0">
                  <a:pos x="T0" y="T1"/>
                </a:cxn>
                <a:cxn ang="0">
                  <a:pos x="T2" y="T3"/>
                </a:cxn>
                <a:cxn ang="0">
                  <a:pos x="T4" y="T5"/>
                </a:cxn>
                <a:cxn ang="0">
                  <a:pos x="T6" y="T7"/>
                </a:cxn>
                <a:cxn ang="0">
                  <a:pos x="T8" y="T9"/>
                </a:cxn>
              </a:cxnLst>
              <a:rect l="0" t="0" r="r" b="b"/>
              <a:pathLst>
                <a:path w="436" h="52">
                  <a:moveTo>
                    <a:pt x="0" y="51"/>
                  </a:moveTo>
                  <a:lnTo>
                    <a:pt x="435" y="51"/>
                  </a:lnTo>
                  <a:lnTo>
                    <a:pt x="435" y="0"/>
                  </a:lnTo>
                  <a:lnTo>
                    <a:pt x="0" y="0"/>
                  </a:lnTo>
                  <a:lnTo>
                    <a:pt x="0" y="51"/>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 name="Freeform 367">
              <a:extLst>
                <a:ext uri="{FF2B5EF4-FFF2-40B4-BE49-F238E27FC236}">
                  <a16:creationId xmlns:a16="http://schemas.microsoft.com/office/drawing/2014/main" id="{90779A63-CED7-8ECA-63A4-F321982FF02F}"/>
                </a:ext>
              </a:extLst>
            </p:cNvPr>
            <p:cNvSpPr>
              <a:spLocks noChangeArrowheads="1"/>
            </p:cNvSpPr>
            <p:nvPr/>
          </p:nvSpPr>
          <p:spPr bwMode="auto">
            <a:xfrm>
              <a:off x="1997075" y="1474788"/>
              <a:ext cx="157163" cy="15875"/>
            </a:xfrm>
            <a:custGeom>
              <a:avLst/>
              <a:gdLst>
                <a:gd name="T0" fmla="*/ 0 w 436"/>
                <a:gd name="T1" fmla="*/ 44 h 45"/>
                <a:gd name="T2" fmla="*/ 435 w 436"/>
                <a:gd name="T3" fmla="*/ 44 h 45"/>
                <a:gd name="T4" fmla="*/ 435 w 436"/>
                <a:gd name="T5" fmla="*/ 0 h 45"/>
                <a:gd name="T6" fmla="*/ 0 w 436"/>
                <a:gd name="T7" fmla="*/ 0 h 45"/>
                <a:gd name="T8" fmla="*/ 0 w 436"/>
                <a:gd name="T9" fmla="*/ 44 h 45"/>
              </a:gdLst>
              <a:ahLst/>
              <a:cxnLst>
                <a:cxn ang="0">
                  <a:pos x="T0" y="T1"/>
                </a:cxn>
                <a:cxn ang="0">
                  <a:pos x="T2" y="T3"/>
                </a:cxn>
                <a:cxn ang="0">
                  <a:pos x="T4" y="T5"/>
                </a:cxn>
                <a:cxn ang="0">
                  <a:pos x="T6" y="T7"/>
                </a:cxn>
                <a:cxn ang="0">
                  <a:pos x="T8" y="T9"/>
                </a:cxn>
              </a:cxnLst>
              <a:rect l="0" t="0" r="r" b="b"/>
              <a:pathLst>
                <a:path w="436" h="45">
                  <a:moveTo>
                    <a:pt x="0" y="44"/>
                  </a:moveTo>
                  <a:lnTo>
                    <a:pt x="435" y="44"/>
                  </a:lnTo>
                  <a:lnTo>
                    <a:pt x="435" y="0"/>
                  </a:lnTo>
                  <a:lnTo>
                    <a:pt x="0" y="0"/>
                  </a:lnTo>
                  <a:lnTo>
                    <a:pt x="0" y="44"/>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grpSp>
        <p:nvGrpSpPr>
          <p:cNvPr id="38" name="Group 37">
            <a:extLst>
              <a:ext uri="{FF2B5EF4-FFF2-40B4-BE49-F238E27FC236}">
                <a16:creationId xmlns:a16="http://schemas.microsoft.com/office/drawing/2014/main" id="{915A98F9-7932-614F-08F0-A08049377442}"/>
              </a:ext>
            </a:extLst>
          </p:cNvPr>
          <p:cNvGrpSpPr/>
          <p:nvPr userDrawn="1"/>
        </p:nvGrpSpPr>
        <p:grpSpPr>
          <a:xfrm>
            <a:off x="19600523" y="10604101"/>
            <a:ext cx="1605833" cy="1590083"/>
            <a:chOff x="11055114" y="10673124"/>
            <a:chExt cx="1910284" cy="1891549"/>
          </a:xfrm>
          <a:solidFill>
            <a:schemeClr val="accent1"/>
          </a:solidFill>
        </p:grpSpPr>
        <p:sp>
          <p:nvSpPr>
            <p:cNvPr id="39" name="Freeform 18">
              <a:extLst>
                <a:ext uri="{FF2B5EF4-FFF2-40B4-BE49-F238E27FC236}">
                  <a16:creationId xmlns:a16="http://schemas.microsoft.com/office/drawing/2014/main" id="{1DA460DB-5E9B-6BFC-0B5A-A84447C0B9B7}"/>
                </a:ext>
              </a:extLst>
            </p:cNvPr>
            <p:cNvSpPr>
              <a:spLocks noChangeArrowheads="1"/>
            </p:cNvSpPr>
            <p:nvPr/>
          </p:nvSpPr>
          <p:spPr bwMode="auto">
            <a:xfrm>
              <a:off x="11055114" y="10673124"/>
              <a:ext cx="955147" cy="1891549"/>
            </a:xfrm>
            <a:custGeom>
              <a:avLst/>
              <a:gdLst>
                <a:gd name="T0" fmla="*/ 0 w 225"/>
                <a:gd name="T1" fmla="*/ 445 h 446"/>
                <a:gd name="T2" fmla="*/ 224 w 225"/>
                <a:gd name="T3" fmla="*/ 222 h 446"/>
                <a:gd name="T4" fmla="*/ 0 w 225"/>
                <a:gd name="T5" fmla="*/ 0 h 446"/>
                <a:gd name="T6" fmla="*/ 0 w 225"/>
                <a:gd name="T7" fmla="*/ 445 h 446"/>
              </a:gdLst>
              <a:ahLst/>
              <a:cxnLst>
                <a:cxn ang="0">
                  <a:pos x="T0" y="T1"/>
                </a:cxn>
                <a:cxn ang="0">
                  <a:pos x="T2" y="T3"/>
                </a:cxn>
                <a:cxn ang="0">
                  <a:pos x="T4" y="T5"/>
                </a:cxn>
                <a:cxn ang="0">
                  <a:pos x="T6" y="T7"/>
                </a:cxn>
              </a:cxnLst>
              <a:rect l="0" t="0" r="r" b="b"/>
              <a:pathLst>
                <a:path w="225" h="446">
                  <a:moveTo>
                    <a:pt x="0" y="445"/>
                  </a:moveTo>
                  <a:lnTo>
                    <a:pt x="224" y="222"/>
                  </a:lnTo>
                  <a:lnTo>
                    <a:pt x="0" y="0"/>
                  </a:lnTo>
                  <a:lnTo>
                    <a:pt x="0" y="445"/>
                  </a:lnTo>
                </a:path>
              </a:pathLst>
            </a:custGeom>
            <a:solidFill>
              <a:schemeClr val="accent3"/>
            </a:solidFill>
            <a:ln>
              <a:noFill/>
            </a:ln>
            <a:effectLst/>
          </p:spPr>
          <p:txBody>
            <a:bodyPr wrap="none" anchor="ctr"/>
            <a:lstStyle/>
            <a:p>
              <a:endParaRPr lang="en-US"/>
            </a:p>
          </p:txBody>
        </p:sp>
        <p:sp>
          <p:nvSpPr>
            <p:cNvPr id="40" name="Freeform 19">
              <a:extLst>
                <a:ext uri="{FF2B5EF4-FFF2-40B4-BE49-F238E27FC236}">
                  <a16:creationId xmlns:a16="http://schemas.microsoft.com/office/drawing/2014/main" id="{70A28A3D-C0DE-8D7C-8DBE-57F2C50B67E6}"/>
                </a:ext>
              </a:extLst>
            </p:cNvPr>
            <p:cNvSpPr>
              <a:spLocks noChangeArrowheads="1"/>
            </p:cNvSpPr>
            <p:nvPr/>
          </p:nvSpPr>
          <p:spPr bwMode="auto">
            <a:xfrm>
              <a:off x="12010261" y="10673124"/>
              <a:ext cx="955137" cy="1891549"/>
            </a:xfrm>
            <a:custGeom>
              <a:avLst/>
              <a:gdLst>
                <a:gd name="T0" fmla="*/ 0 w 223"/>
                <a:gd name="T1" fmla="*/ 222 h 446"/>
                <a:gd name="T2" fmla="*/ 222 w 223"/>
                <a:gd name="T3" fmla="*/ 445 h 446"/>
                <a:gd name="T4" fmla="*/ 222 w 223"/>
                <a:gd name="T5" fmla="*/ 0 h 446"/>
                <a:gd name="T6" fmla="*/ 0 w 223"/>
                <a:gd name="T7" fmla="*/ 222 h 446"/>
              </a:gdLst>
              <a:ahLst/>
              <a:cxnLst>
                <a:cxn ang="0">
                  <a:pos x="T0" y="T1"/>
                </a:cxn>
                <a:cxn ang="0">
                  <a:pos x="T2" y="T3"/>
                </a:cxn>
                <a:cxn ang="0">
                  <a:pos x="T4" y="T5"/>
                </a:cxn>
                <a:cxn ang="0">
                  <a:pos x="T6" y="T7"/>
                </a:cxn>
              </a:cxnLst>
              <a:rect l="0" t="0" r="r" b="b"/>
              <a:pathLst>
                <a:path w="223" h="446">
                  <a:moveTo>
                    <a:pt x="0" y="222"/>
                  </a:moveTo>
                  <a:lnTo>
                    <a:pt x="222" y="445"/>
                  </a:lnTo>
                  <a:lnTo>
                    <a:pt x="222" y="0"/>
                  </a:lnTo>
                  <a:lnTo>
                    <a:pt x="0" y="222"/>
                  </a:lnTo>
                </a:path>
              </a:pathLst>
            </a:custGeom>
            <a:solidFill>
              <a:schemeClr val="tx2"/>
            </a:solidFill>
            <a:ln w="9525" cap="flat">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3788353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371600" y="2057400"/>
            <a:ext cx="10058400" cy="2114425"/>
          </a:xfrm>
          <a:prstGeom prst="rect">
            <a:avLst/>
          </a:prstGeom>
        </p:spPr>
        <p:txBody>
          <a:bodyPr anchor="b">
            <a:spAutoFit/>
          </a:bodyPr>
          <a:lstStyle>
            <a:lvl1pPr>
              <a:defRPr sz="7200" b="1" i="0">
                <a:latin typeface="+mj-lt"/>
                <a:cs typeface="Poppins" pitchFamily="2" charset="77"/>
              </a:defRPr>
            </a:lvl1pPr>
          </a:lstStyle>
          <a:p>
            <a:r>
              <a:rPr lang="en-US"/>
              <a:t>CLICK TO EDIT MASTER TITLE STYLE</a:t>
            </a:r>
          </a:p>
        </p:txBody>
      </p:sp>
      <p:sp>
        <p:nvSpPr>
          <p:cNvPr id="11" name="Text Placeholder 2">
            <a:extLst>
              <a:ext uri="{FF2B5EF4-FFF2-40B4-BE49-F238E27FC236}">
                <a16:creationId xmlns:a16="http://schemas.microsoft.com/office/drawing/2014/main" id="{8EA31E52-8983-D940-A62D-E17AEFFD9A04}"/>
              </a:ext>
            </a:extLst>
          </p:cNvPr>
          <p:cNvSpPr>
            <a:spLocks noGrp="1"/>
          </p:cNvSpPr>
          <p:nvPr>
            <p:ph type="body" idx="10"/>
          </p:nvPr>
        </p:nvSpPr>
        <p:spPr>
          <a:xfrm>
            <a:off x="1371600" y="4413746"/>
            <a:ext cx="10058400" cy="490391"/>
          </a:xfrm>
        </p:spPr>
        <p:txBody>
          <a:bodyPr wrap="square">
            <a:spAutoFit/>
          </a:bodyPr>
          <a:lstStyle>
            <a:lvl1pPr marL="0" indent="0">
              <a:buNone/>
              <a:defRPr sz="3200" b="0" i="0" cap="none" baseline="0">
                <a:solidFill>
                  <a:schemeClr val="tx2"/>
                </a:solidFill>
                <a:latin typeface="+mn-lt"/>
                <a:ea typeface="Roboto Light" panose="02000000000000000000" pitchFamily="2" charset="0"/>
                <a:cs typeface="Roboto Light" panose="02000000000000000000" pitchFamily="2" charset="0"/>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grpSp>
        <p:nvGrpSpPr>
          <p:cNvPr id="7" name="Group 6">
            <a:extLst>
              <a:ext uri="{FF2B5EF4-FFF2-40B4-BE49-F238E27FC236}">
                <a16:creationId xmlns:a16="http://schemas.microsoft.com/office/drawing/2014/main" id="{AAFBCC98-BB79-8E49-30AF-14D8AD0DE2AB}"/>
              </a:ext>
            </a:extLst>
          </p:cNvPr>
          <p:cNvGrpSpPr/>
          <p:nvPr userDrawn="1"/>
        </p:nvGrpSpPr>
        <p:grpSpPr>
          <a:xfrm rot="10800000">
            <a:off x="22771916" y="3213445"/>
            <a:ext cx="1623968" cy="1640377"/>
            <a:chOff x="9166522" y="4957273"/>
            <a:chExt cx="1959618" cy="1979418"/>
          </a:xfrm>
        </p:grpSpPr>
        <p:sp>
          <p:nvSpPr>
            <p:cNvPr id="9" name="Freeform 432">
              <a:extLst>
                <a:ext uri="{FF2B5EF4-FFF2-40B4-BE49-F238E27FC236}">
                  <a16:creationId xmlns:a16="http://schemas.microsoft.com/office/drawing/2014/main" id="{10CA665A-FC37-FC01-1BCA-F220869BB262}"/>
                </a:ext>
              </a:extLst>
            </p:cNvPr>
            <p:cNvSpPr>
              <a:spLocks noChangeArrowheads="1"/>
            </p:cNvSpPr>
            <p:nvPr userDrawn="1"/>
          </p:nvSpPr>
          <p:spPr bwMode="auto">
            <a:xfrm rot="10800000">
              <a:off x="10156231" y="5946982"/>
              <a:ext cx="969909" cy="989709"/>
            </a:xfrm>
            <a:custGeom>
              <a:avLst/>
              <a:gdLst>
                <a:gd name="T0" fmla="*/ 0 w 218"/>
                <a:gd name="T1" fmla="*/ 218 h 219"/>
                <a:gd name="T2" fmla="*/ 217 w 218"/>
                <a:gd name="T3" fmla="*/ 218 h 219"/>
                <a:gd name="T4" fmla="*/ 217 w 218"/>
                <a:gd name="T5" fmla="*/ 0 h 219"/>
                <a:gd name="T6" fmla="*/ 0 w 218"/>
                <a:gd name="T7" fmla="*/ 0 h 219"/>
                <a:gd name="T8" fmla="*/ 0 w 218"/>
                <a:gd name="T9" fmla="*/ 218 h 219"/>
              </a:gdLst>
              <a:ahLst/>
              <a:cxnLst>
                <a:cxn ang="0">
                  <a:pos x="T0" y="T1"/>
                </a:cxn>
                <a:cxn ang="0">
                  <a:pos x="T2" y="T3"/>
                </a:cxn>
                <a:cxn ang="0">
                  <a:pos x="T4" y="T5"/>
                </a:cxn>
                <a:cxn ang="0">
                  <a:pos x="T6" y="T7"/>
                </a:cxn>
                <a:cxn ang="0">
                  <a:pos x="T8" y="T9"/>
                </a:cxn>
              </a:cxnLst>
              <a:rect l="0" t="0" r="r" b="b"/>
              <a:pathLst>
                <a:path w="218" h="219">
                  <a:moveTo>
                    <a:pt x="0" y="218"/>
                  </a:moveTo>
                  <a:lnTo>
                    <a:pt x="217" y="218"/>
                  </a:lnTo>
                  <a:lnTo>
                    <a:pt x="217" y="0"/>
                  </a:lnTo>
                  <a:lnTo>
                    <a:pt x="0" y="0"/>
                  </a:lnTo>
                  <a:lnTo>
                    <a:pt x="0" y="218"/>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2" name="Freeform 433">
              <a:extLst>
                <a:ext uri="{FF2B5EF4-FFF2-40B4-BE49-F238E27FC236}">
                  <a16:creationId xmlns:a16="http://schemas.microsoft.com/office/drawing/2014/main" id="{B00AA227-F54D-0FD4-5278-FECD34B23B98}"/>
                </a:ext>
              </a:extLst>
            </p:cNvPr>
            <p:cNvSpPr>
              <a:spLocks noChangeArrowheads="1"/>
            </p:cNvSpPr>
            <p:nvPr userDrawn="1"/>
          </p:nvSpPr>
          <p:spPr bwMode="auto">
            <a:xfrm rot="10800000">
              <a:off x="9166522" y="4957273"/>
              <a:ext cx="989709" cy="989709"/>
            </a:xfrm>
            <a:custGeom>
              <a:avLst/>
              <a:gdLst>
                <a:gd name="T0" fmla="*/ 0 w 219"/>
                <a:gd name="T1" fmla="*/ 221 h 222"/>
                <a:gd name="T2" fmla="*/ 218 w 219"/>
                <a:gd name="T3" fmla="*/ 221 h 222"/>
                <a:gd name="T4" fmla="*/ 218 w 219"/>
                <a:gd name="T5" fmla="*/ 0 h 222"/>
                <a:gd name="T6" fmla="*/ 0 w 219"/>
                <a:gd name="T7" fmla="*/ 0 h 222"/>
                <a:gd name="T8" fmla="*/ 0 w 219"/>
                <a:gd name="T9" fmla="*/ 221 h 222"/>
              </a:gdLst>
              <a:ahLst/>
              <a:cxnLst>
                <a:cxn ang="0">
                  <a:pos x="T0" y="T1"/>
                </a:cxn>
                <a:cxn ang="0">
                  <a:pos x="T2" y="T3"/>
                </a:cxn>
                <a:cxn ang="0">
                  <a:pos x="T4" y="T5"/>
                </a:cxn>
                <a:cxn ang="0">
                  <a:pos x="T6" y="T7"/>
                </a:cxn>
                <a:cxn ang="0">
                  <a:pos x="T8" y="T9"/>
                </a:cxn>
              </a:cxnLst>
              <a:rect l="0" t="0" r="r" b="b"/>
              <a:pathLst>
                <a:path w="219" h="222">
                  <a:moveTo>
                    <a:pt x="0" y="221"/>
                  </a:moveTo>
                  <a:lnTo>
                    <a:pt x="218" y="221"/>
                  </a:lnTo>
                  <a:lnTo>
                    <a:pt x="218" y="0"/>
                  </a:lnTo>
                  <a:lnTo>
                    <a:pt x="0" y="0"/>
                  </a:lnTo>
                  <a:lnTo>
                    <a:pt x="0" y="221"/>
                  </a:lnTo>
                </a:path>
              </a:pathLst>
            </a:custGeom>
            <a:solidFill>
              <a:schemeClr val="accent5"/>
            </a:solidFill>
            <a:ln>
              <a:noFill/>
            </a:ln>
            <a:effectLst/>
          </p:spPr>
          <p:txBody>
            <a:bodyPr wrap="none" anchor="ctr"/>
            <a:lstStyle/>
            <a:p>
              <a:endParaRPr lang="en-US"/>
            </a:p>
          </p:txBody>
        </p:sp>
      </p:grpSp>
      <p:grpSp>
        <p:nvGrpSpPr>
          <p:cNvPr id="14" name="Group 13">
            <a:extLst>
              <a:ext uri="{FF2B5EF4-FFF2-40B4-BE49-F238E27FC236}">
                <a16:creationId xmlns:a16="http://schemas.microsoft.com/office/drawing/2014/main" id="{A48D0F83-CF18-3C95-4505-1C4179F2C9C8}"/>
              </a:ext>
            </a:extLst>
          </p:cNvPr>
          <p:cNvGrpSpPr/>
          <p:nvPr userDrawn="1"/>
        </p:nvGrpSpPr>
        <p:grpSpPr>
          <a:xfrm>
            <a:off x="22794686" y="1593273"/>
            <a:ext cx="1600200" cy="1616208"/>
            <a:chOff x="1481138" y="1035049"/>
            <a:chExt cx="2557462" cy="2583045"/>
          </a:xfrm>
        </p:grpSpPr>
        <p:sp>
          <p:nvSpPr>
            <p:cNvPr id="15" name="Freeform 250">
              <a:extLst>
                <a:ext uri="{FF2B5EF4-FFF2-40B4-BE49-F238E27FC236}">
                  <a16:creationId xmlns:a16="http://schemas.microsoft.com/office/drawing/2014/main" id="{468929FF-2A0F-33BF-0EB6-45AC565F2D33}"/>
                </a:ext>
              </a:extLst>
            </p:cNvPr>
            <p:cNvSpPr>
              <a:spLocks noChangeArrowheads="1"/>
            </p:cNvSpPr>
            <p:nvPr/>
          </p:nvSpPr>
          <p:spPr bwMode="auto">
            <a:xfrm>
              <a:off x="1481138" y="1035049"/>
              <a:ext cx="869537" cy="869537"/>
            </a:xfrm>
            <a:custGeom>
              <a:avLst/>
              <a:gdLst>
                <a:gd name="T0" fmla="*/ 0 w 149"/>
                <a:gd name="T1" fmla="*/ 148 h 149"/>
                <a:gd name="T2" fmla="*/ 148 w 149"/>
                <a:gd name="T3" fmla="*/ 148 h 149"/>
                <a:gd name="T4" fmla="*/ 0 w 149"/>
                <a:gd name="T5" fmla="*/ 0 h 149"/>
                <a:gd name="T6" fmla="*/ 0 w 149"/>
                <a:gd name="T7" fmla="*/ 148 h 149"/>
              </a:gdLst>
              <a:ahLst/>
              <a:cxnLst>
                <a:cxn ang="0">
                  <a:pos x="T0" y="T1"/>
                </a:cxn>
                <a:cxn ang="0">
                  <a:pos x="T2" y="T3"/>
                </a:cxn>
                <a:cxn ang="0">
                  <a:pos x="T4" y="T5"/>
                </a:cxn>
                <a:cxn ang="0">
                  <a:pos x="T6" y="T7"/>
                </a:cxn>
              </a:cxnLst>
              <a:rect l="0" t="0" r="r" b="b"/>
              <a:pathLst>
                <a:path w="149" h="149">
                  <a:moveTo>
                    <a:pt x="0" y="148"/>
                  </a:moveTo>
                  <a:lnTo>
                    <a:pt x="148" y="148"/>
                  </a:lnTo>
                  <a:lnTo>
                    <a:pt x="0" y="0"/>
                  </a:lnTo>
                  <a:lnTo>
                    <a:pt x="0" y="148"/>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 name="Freeform 251">
              <a:extLst>
                <a:ext uri="{FF2B5EF4-FFF2-40B4-BE49-F238E27FC236}">
                  <a16:creationId xmlns:a16="http://schemas.microsoft.com/office/drawing/2014/main" id="{13AF1C96-8273-AB9C-2E12-0B75AECAFD9B}"/>
                </a:ext>
              </a:extLst>
            </p:cNvPr>
            <p:cNvSpPr>
              <a:spLocks noChangeArrowheads="1"/>
            </p:cNvSpPr>
            <p:nvPr/>
          </p:nvSpPr>
          <p:spPr bwMode="auto">
            <a:xfrm>
              <a:off x="2350675" y="1035049"/>
              <a:ext cx="843954" cy="869537"/>
            </a:xfrm>
            <a:custGeom>
              <a:avLst/>
              <a:gdLst>
                <a:gd name="T0" fmla="*/ 0 w 144"/>
                <a:gd name="T1" fmla="*/ 148 h 149"/>
                <a:gd name="T2" fmla="*/ 143 w 144"/>
                <a:gd name="T3" fmla="*/ 148 h 149"/>
                <a:gd name="T4" fmla="*/ 0 w 144"/>
                <a:gd name="T5" fmla="*/ 0 h 149"/>
                <a:gd name="T6" fmla="*/ 0 w 144"/>
                <a:gd name="T7" fmla="*/ 148 h 149"/>
              </a:gdLst>
              <a:ahLst/>
              <a:cxnLst>
                <a:cxn ang="0">
                  <a:pos x="T0" y="T1"/>
                </a:cxn>
                <a:cxn ang="0">
                  <a:pos x="T2" y="T3"/>
                </a:cxn>
                <a:cxn ang="0">
                  <a:pos x="T4" y="T5"/>
                </a:cxn>
                <a:cxn ang="0">
                  <a:pos x="T6" y="T7"/>
                </a:cxn>
              </a:cxnLst>
              <a:rect l="0" t="0" r="r" b="b"/>
              <a:pathLst>
                <a:path w="144" h="149">
                  <a:moveTo>
                    <a:pt x="0" y="148"/>
                  </a:moveTo>
                  <a:lnTo>
                    <a:pt x="143" y="148"/>
                  </a:lnTo>
                  <a:lnTo>
                    <a:pt x="0" y="0"/>
                  </a:lnTo>
                  <a:lnTo>
                    <a:pt x="0" y="148"/>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 name="Freeform 252">
              <a:extLst>
                <a:ext uri="{FF2B5EF4-FFF2-40B4-BE49-F238E27FC236}">
                  <a16:creationId xmlns:a16="http://schemas.microsoft.com/office/drawing/2014/main" id="{374A5F86-3915-0DC1-BC23-5ED5B532A185}"/>
                </a:ext>
              </a:extLst>
            </p:cNvPr>
            <p:cNvSpPr>
              <a:spLocks noChangeArrowheads="1"/>
            </p:cNvSpPr>
            <p:nvPr/>
          </p:nvSpPr>
          <p:spPr bwMode="auto">
            <a:xfrm>
              <a:off x="3169063" y="1035049"/>
              <a:ext cx="869537" cy="869537"/>
            </a:xfrm>
            <a:custGeom>
              <a:avLst/>
              <a:gdLst>
                <a:gd name="T0" fmla="*/ 0 w 149"/>
                <a:gd name="T1" fmla="*/ 148 h 149"/>
                <a:gd name="T2" fmla="*/ 148 w 149"/>
                <a:gd name="T3" fmla="*/ 148 h 149"/>
                <a:gd name="T4" fmla="*/ 0 w 149"/>
                <a:gd name="T5" fmla="*/ 0 h 149"/>
                <a:gd name="T6" fmla="*/ 0 w 149"/>
                <a:gd name="T7" fmla="*/ 148 h 149"/>
              </a:gdLst>
              <a:ahLst/>
              <a:cxnLst>
                <a:cxn ang="0">
                  <a:pos x="T0" y="T1"/>
                </a:cxn>
                <a:cxn ang="0">
                  <a:pos x="T2" y="T3"/>
                </a:cxn>
                <a:cxn ang="0">
                  <a:pos x="T4" y="T5"/>
                </a:cxn>
                <a:cxn ang="0">
                  <a:pos x="T6" y="T7"/>
                </a:cxn>
              </a:cxnLst>
              <a:rect l="0" t="0" r="r" b="b"/>
              <a:pathLst>
                <a:path w="149" h="149">
                  <a:moveTo>
                    <a:pt x="0" y="148"/>
                  </a:moveTo>
                  <a:lnTo>
                    <a:pt x="148" y="148"/>
                  </a:lnTo>
                  <a:lnTo>
                    <a:pt x="0" y="0"/>
                  </a:lnTo>
                  <a:lnTo>
                    <a:pt x="0" y="148"/>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 name="Freeform 253">
              <a:extLst>
                <a:ext uri="{FF2B5EF4-FFF2-40B4-BE49-F238E27FC236}">
                  <a16:creationId xmlns:a16="http://schemas.microsoft.com/office/drawing/2014/main" id="{D3AECD7A-26D1-82CF-3F2C-089F8EE0CECD}"/>
                </a:ext>
              </a:extLst>
            </p:cNvPr>
            <p:cNvSpPr>
              <a:spLocks noChangeArrowheads="1"/>
            </p:cNvSpPr>
            <p:nvPr/>
          </p:nvSpPr>
          <p:spPr bwMode="auto">
            <a:xfrm>
              <a:off x="1481138" y="1904586"/>
              <a:ext cx="869537" cy="843971"/>
            </a:xfrm>
            <a:custGeom>
              <a:avLst/>
              <a:gdLst>
                <a:gd name="T0" fmla="*/ 0 w 149"/>
                <a:gd name="T1" fmla="*/ 144 h 145"/>
                <a:gd name="T2" fmla="*/ 148 w 149"/>
                <a:gd name="T3" fmla="*/ 144 h 145"/>
                <a:gd name="T4" fmla="*/ 0 w 149"/>
                <a:gd name="T5" fmla="*/ 0 h 145"/>
                <a:gd name="T6" fmla="*/ 0 w 149"/>
                <a:gd name="T7" fmla="*/ 144 h 145"/>
              </a:gdLst>
              <a:ahLst/>
              <a:cxnLst>
                <a:cxn ang="0">
                  <a:pos x="T0" y="T1"/>
                </a:cxn>
                <a:cxn ang="0">
                  <a:pos x="T2" y="T3"/>
                </a:cxn>
                <a:cxn ang="0">
                  <a:pos x="T4" y="T5"/>
                </a:cxn>
                <a:cxn ang="0">
                  <a:pos x="T6" y="T7"/>
                </a:cxn>
              </a:cxnLst>
              <a:rect l="0" t="0" r="r" b="b"/>
              <a:pathLst>
                <a:path w="149" h="145">
                  <a:moveTo>
                    <a:pt x="0" y="144"/>
                  </a:moveTo>
                  <a:lnTo>
                    <a:pt x="148" y="144"/>
                  </a:lnTo>
                  <a:lnTo>
                    <a:pt x="0" y="0"/>
                  </a:lnTo>
                  <a:lnTo>
                    <a:pt x="0" y="144"/>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 name="Freeform 254">
              <a:extLst>
                <a:ext uri="{FF2B5EF4-FFF2-40B4-BE49-F238E27FC236}">
                  <a16:creationId xmlns:a16="http://schemas.microsoft.com/office/drawing/2014/main" id="{092A7188-6CFD-6B48-F5E4-3106E5A44058}"/>
                </a:ext>
              </a:extLst>
            </p:cNvPr>
            <p:cNvSpPr>
              <a:spLocks noChangeArrowheads="1"/>
            </p:cNvSpPr>
            <p:nvPr/>
          </p:nvSpPr>
          <p:spPr bwMode="auto">
            <a:xfrm>
              <a:off x="2350675" y="1904586"/>
              <a:ext cx="843954" cy="843971"/>
            </a:xfrm>
            <a:custGeom>
              <a:avLst/>
              <a:gdLst>
                <a:gd name="T0" fmla="*/ 0 w 144"/>
                <a:gd name="T1" fmla="*/ 0 h 145"/>
                <a:gd name="T2" fmla="*/ 0 w 144"/>
                <a:gd name="T3" fmla="*/ 144 h 145"/>
                <a:gd name="T4" fmla="*/ 143 w 144"/>
                <a:gd name="T5" fmla="*/ 144 h 145"/>
                <a:gd name="T6" fmla="*/ 0 w 144"/>
                <a:gd name="T7" fmla="*/ 0 h 145"/>
              </a:gdLst>
              <a:ahLst/>
              <a:cxnLst>
                <a:cxn ang="0">
                  <a:pos x="T0" y="T1"/>
                </a:cxn>
                <a:cxn ang="0">
                  <a:pos x="T2" y="T3"/>
                </a:cxn>
                <a:cxn ang="0">
                  <a:pos x="T4" y="T5"/>
                </a:cxn>
                <a:cxn ang="0">
                  <a:pos x="T6" y="T7"/>
                </a:cxn>
              </a:cxnLst>
              <a:rect l="0" t="0" r="r" b="b"/>
              <a:pathLst>
                <a:path w="144" h="145">
                  <a:moveTo>
                    <a:pt x="0" y="0"/>
                  </a:moveTo>
                  <a:lnTo>
                    <a:pt x="0" y="144"/>
                  </a:lnTo>
                  <a:lnTo>
                    <a:pt x="143" y="144"/>
                  </a:lnTo>
                  <a:lnTo>
                    <a:pt x="0" y="0"/>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 name="Freeform 255">
              <a:extLst>
                <a:ext uri="{FF2B5EF4-FFF2-40B4-BE49-F238E27FC236}">
                  <a16:creationId xmlns:a16="http://schemas.microsoft.com/office/drawing/2014/main" id="{14381635-359D-4B45-A476-60156037A2B9}"/>
                </a:ext>
              </a:extLst>
            </p:cNvPr>
            <p:cNvSpPr>
              <a:spLocks noChangeArrowheads="1"/>
            </p:cNvSpPr>
            <p:nvPr/>
          </p:nvSpPr>
          <p:spPr bwMode="auto">
            <a:xfrm>
              <a:off x="3169063" y="1904586"/>
              <a:ext cx="869537" cy="843971"/>
            </a:xfrm>
            <a:custGeom>
              <a:avLst/>
              <a:gdLst>
                <a:gd name="T0" fmla="*/ 0 w 149"/>
                <a:gd name="T1" fmla="*/ 0 h 145"/>
                <a:gd name="T2" fmla="*/ 0 w 149"/>
                <a:gd name="T3" fmla="*/ 144 h 145"/>
                <a:gd name="T4" fmla="*/ 148 w 149"/>
                <a:gd name="T5" fmla="*/ 144 h 145"/>
                <a:gd name="T6" fmla="*/ 0 w 149"/>
                <a:gd name="T7" fmla="*/ 0 h 145"/>
              </a:gdLst>
              <a:ahLst/>
              <a:cxnLst>
                <a:cxn ang="0">
                  <a:pos x="T0" y="T1"/>
                </a:cxn>
                <a:cxn ang="0">
                  <a:pos x="T2" y="T3"/>
                </a:cxn>
                <a:cxn ang="0">
                  <a:pos x="T4" y="T5"/>
                </a:cxn>
                <a:cxn ang="0">
                  <a:pos x="T6" y="T7"/>
                </a:cxn>
              </a:cxnLst>
              <a:rect l="0" t="0" r="r" b="b"/>
              <a:pathLst>
                <a:path w="149" h="145">
                  <a:moveTo>
                    <a:pt x="0" y="0"/>
                  </a:moveTo>
                  <a:lnTo>
                    <a:pt x="0" y="144"/>
                  </a:lnTo>
                  <a:lnTo>
                    <a:pt x="148" y="144"/>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 name="Freeform 256">
              <a:extLst>
                <a:ext uri="{FF2B5EF4-FFF2-40B4-BE49-F238E27FC236}">
                  <a16:creationId xmlns:a16="http://schemas.microsoft.com/office/drawing/2014/main" id="{20D6F2A5-C1DC-FECB-4B9E-9F83447A95B2}"/>
                </a:ext>
              </a:extLst>
            </p:cNvPr>
            <p:cNvSpPr>
              <a:spLocks noChangeArrowheads="1"/>
            </p:cNvSpPr>
            <p:nvPr/>
          </p:nvSpPr>
          <p:spPr bwMode="auto">
            <a:xfrm>
              <a:off x="1481138" y="2748557"/>
              <a:ext cx="869537" cy="869537"/>
            </a:xfrm>
            <a:custGeom>
              <a:avLst/>
              <a:gdLst>
                <a:gd name="T0" fmla="*/ 0 w 149"/>
                <a:gd name="T1" fmla="*/ 147 h 148"/>
                <a:gd name="T2" fmla="*/ 148 w 149"/>
                <a:gd name="T3" fmla="*/ 147 h 148"/>
                <a:gd name="T4" fmla="*/ 0 w 149"/>
                <a:gd name="T5" fmla="*/ 0 h 148"/>
                <a:gd name="T6" fmla="*/ 0 w 149"/>
                <a:gd name="T7" fmla="*/ 147 h 148"/>
              </a:gdLst>
              <a:ahLst/>
              <a:cxnLst>
                <a:cxn ang="0">
                  <a:pos x="T0" y="T1"/>
                </a:cxn>
                <a:cxn ang="0">
                  <a:pos x="T2" y="T3"/>
                </a:cxn>
                <a:cxn ang="0">
                  <a:pos x="T4" y="T5"/>
                </a:cxn>
                <a:cxn ang="0">
                  <a:pos x="T6" y="T7"/>
                </a:cxn>
              </a:cxnLst>
              <a:rect l="0" t="0" r="r" b="b"/>
              <a:pathLst>
                <a:path w="149" h="148">
                  <a:moveTo>
                    <a:pt x="0" y="147"/>
                  </a:moveTo>
                  <a:lnTo>
                    <a:pt x="148" y="147"/>
                  </a:lnTo>
                  <a:lnTo>
                    <a:pt x="0" y="0"/>
                  </a:lnTo>
                  <a:lnTo>
                    <a:pt x="0" y="147"/>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 name="Freeform 257">
              <a:extLst>
                <a:ext uri="{FF2B5EF4-FFF2-40B4-BE49-F238E27FC236}">
                  <a16:creationId xmlns:a16="http://schemas.microsoft.com/office/drawing/2014/main" id="{E91A7A4B-11E4-2F27-9707-C4B585413C2C}"/>
                </a:ext>
              </a:extLst>
            </p:cNvPr>
            <p:cNvSpPr>
              <a:spLocks noChangeArrowheads="1"/>
            </p:cNvSpPr>
            <p:nvPr/>
          </p:nvSpPr>
          <p:spPr bwMode="auto">
            <a:xfrm>
              <a:off x="2350675" y="2748557"/>
              <a:ext cx="843954" cy="869537"/>
            </a:xfrm>
            <a:custGeom>
              <a:avLst/>
              <a:gdLst>
                <a:gd name="T0" fmla="*/ 0 w 144"/>
                <a:gd name="T1" fmla="*/ 0 h 148"/>
                <a:gd name="T2" fmla="*/ 0 w 144"/>
                <a:gd name="T3" fmla="*/ 147 h 148"/>
                <a:gd name="T4" fmla="*/ 143 w 144"/>
                <a:gd name="T5" fmla="*/ 147 h 148"/>
                <a:gd name="T6" fmla="*/ 0 w 144"/>
                <a:gd name="T7" fmla="*/ 0 h 148"/>
              </a:gdLst>
              <a:ahLst/>
              <a:cxnLst>
                <a:cxn ang="0">
                  <a:pos x="T0" y="T1"/>
                </a:cxn>
                <a:cxn ang="0">
                  <a:pos x="T2" y="T3"/>
                </a:cxn>
                <a:cxn ang="0">
                  <a:pos x="T4" y="T5"/>
                </a:cxn>
                <a:cxn ang="0">
                  <a:pos x="T6" y="T7"/>
                </a:cxn>
              </a:cxnLst>
              <a:rect l="0" t="0" r="r" b="b"/>
              <a:pathLst>
                <a:path w="144" h="148">
                  <a:moveTo>
                    <a:pt x="0" y="0"/>
                  </a:moveTo>
                  <a:lnTo>
                    <a:pt x="0" y="147"/>
                  </a:lnTo>
                  <a:lnTo>
                    <a:pt x="143" y="147"/>
                  </a:lnTo>
                  <a:lnTo>
                    <a:pt x="0" y="0"/>
                  </a:lnTo>
                </a:path>
              </a:pathLst>
            </a:custGeom>
            <a:solidFill>
              <a:srgbClr val="231F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 name="Freeform 258">
              <a:extLst>
                <a:ext uri="{FF2B5EF4-FFF2-40B4-BE49-F238E27FC236}">
                  <a16:creationId xmlns:a16="http://schemas.microsoft.com/office/drawing/2014/main" id="{95049C7E-D151-64E9-22E3-18C0229E7F89}"/>
                </a:ext>
              </a:extLst>
            </p:cNvPr>
            <p:cNvSpPr>
              <a:spLocks noChangeArrowheads="1"/>
            </p:cNvSpPr>
            <p:nvPr/>
          </p:nvSpPr>
          <p:spPr bwMode="auto">
            <a:xfrm>
              <a:off x="3169063" y="2748557"/>
              <a:ext cx="869537" cy="869537"/>
            </a:xfrm>
            <a:custGeom>
              <a:avLst/>
              <a:gdLst>
                <a:gd name="T0" fmla="*/ 0 w 149"/>
                <a:gd name="T1" fmla="*/ 0 h 148"/>
                <a:gd name="T2" fmla="*/ 0 w 149"/>
                <a:gd name="T3" fmla="*/ 147 h 148"/>
                <a:gd name="T4" fmla="*/ 148 w 149"/>
                <a:gd name="T5" fmla="*/ 147 h 148"/>
                <a:gd name="T6" fmla="*/ 0 w 149"/>
                <a:gd name="T7" fmla="*/ 0 h 148"/>
              </a:gdLst>
              <a:ahLst/>
              <a:cxnLst>
                <a:cxn ang="0">
                  <a:pos x="T0" y="T1"/>
                </a:cxn>
                <a:cxn ang="0">
                  <a:pos x="T2" y="T3"/>
                </a:cxn>
                <a:cxn ang="0">
                  <a:pos x="T4" y="T5"/>
                </a:cxn>
                <a:cxn ang="0">
                  <a:pos x="T6" y="T7"/>
                </a:cxn>
              </a:cxnLst>
              <a:rect l="0" t="0" r="r" b="b"/>
              <a:pathLst>
                <a:path w="149" h="148">
                  <a:moveTo>
                    <a:pt x="0" y="0"/>
                  </a:moveTo>
                  <a:lnTo>
                    <a:pt x="0" y="147"/>
                  </a:lnTo>
                  <a:lnTo>
                    <a:pt x="148" y="147"/>
                  </a:lnTo>
                  <a:lnTo>
                    <a:pt x="0" y="0"/>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grpSp>
        <p:nvGrpSpPr>
          <p:cNvPr id="24" name="Group 23">
            <a:extLst>
              <a:ext uri="{FF2B5EF4-FFF2-40B4-BE49-F238E27FC236}">
                <a16:creationId xmlns:a16="http://schemas.microsoft.com/office/drawing/2014/main" id="{680AA111-E792-3143-F7B5-9FAA386F329B}"/>
              </a:ext>
            </a:extLst>
          </p:cNvPr>
          <p:cNvGrpSpPr/>
          <p:nvPr userDrawn="1"/>
        </p:nvGrpSpPr>
        <p:grpSpPr>
          <a:xfrm>
            <a:off x="22783800" y="-6937"/>
            <a:ext cx="1600200" cy="1600210"/>
            <a:chOff x="2198688" y="1670050"/>
            <a:chExt cx="157162" cy="157163"/>
          </a:xfrm>
        </p:grpSpPr>
        <p:sp>
          <p:nvSpPr>
            <p:cNvPr id="25" name="Freeform 5010">
              <a:extLst>
                <a:ext uri="{FF2B5EF4-FFF2-40B4-BE49-F238E27FC236}">
                  <a16:creationId xmlns:a16="http://schemas.microsoft.com/office/drawing/2014/main" id="{C2364213-C684-D9CB-BEB2-FBB814400D7F}"/>
                </a:ext>
              </a:extLst>
            </p:cNvPr>
            <p:cNvSpPr>
              <a:spLocks noChangeArrowheads="1"/>
            </p:cNvSpPr>
            <p:nvPr/>
          </p:nvSpPr>
          <p:spPr bwMode="auto">
            <a:xfrm>
              <a:off x="2198688" y="1670050"/>
              <a:ext cx="157162" cy="157163"/>
            </a:xfrm>
            <a:custGeom>
              <a:avLst/>
              <a:gdLst>
                <a:gd name="T0" fmla="*/ 0 w 436"/>
                <a:gd name="T1" fmla="*/ 0 h 436"/>
                <a:gd name="T2" fmla="*/ 0 w 436"/>
                <a:gd name="T3" fmla="*/ 435 h 436"/>
                <a:gd name="T4" fmla="*/ 435 w 436"/>
                <a:gd name="T5" fmla="*/ 0 h 436"/>
                <a:gd name="T6" fmla="*/ 0 w 436"/>
                <a:gd name="T7" fmla="*/ 0 h 436"/>
              </a:gdLst>
              <a:ahLst/>
              <a:cxnLst>
                <a:cxn ang="0">
                  <a:pos x="T0" y="T1"/>
                </a:cxn>
                <a:cxn ang="0">
                  <a:pos x="T2" y="T3"/>
                </a:cxn>
                <a:cxn ang="0">
                  <a:pos x="T4" y="T5"/>
                </a:cxn>
                <a:cxn ang="0">
                  <a:pos x="T6" y="T7"/>
                </a:cxn>
              </a:cxnLst>
              <a:rect l="0" t="0" r="r" b="b"/>
              <a:pathLst>
                <a:path w="436" h="436">
                  <a:moveTo>
                    <a:pt x="0" y="0"/>
                  </a:moveTo>
                  <a:lnTo>
                    <a:pt x="0" y="435"/>
                  </a:lnTo>
                  <a:lnTo>
                    <a:pt x="435" y="0"/>
                  </a:lnTo>
                  <a:lnTo>
                    <a:pt x="0" y="0"/>
                  </a:lnTo>
                </a:path>
              </a:pathLst>
            </a:custGeom>
            <a:solidFill>
              <a:schemeClr val="accent5"/>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 name="Freeform 5011">
              <a:extLst>
                <a:ext uri="{FF2B5EF4-FFF2-40B4-BE49-F238E27FC236}">
                  <a16:creationId xmlns:a16="http://schemas.microsoft.com/office/drawing/2014/main" id="{1CD8D08A-E894-CFBF-D069-1553B505A7FC}"/>
                </a:ext>
              </a:extLst>
            </p:cNvPr>
            <p:cNvSpPr>
              <a:spLocks noChangeArrowheads="1"/>
            </p:cNvSpPr>
            <p:nvPr/>
          </p:nvSpPr>
          <p:spPr bwMode="auto">
            <a:xfrm>
              <a:off x="2198688" y="1670050"/>
              <a:ext cx="157162" cy="157163"/>
            </a:xfrm>
            <a:custGeom>
              <a:avLst/>
              <a:gdLst>
                <a:gd name="T0" fmla="*/ 0 w 436"/>
                <a:gd name="T1" fmla="*/ 435 h 436"/>
                <a:gd name="T2" fmla="*/ 435 w 436"/>
                <a:gd name="T3" fmla="*/ 435 h 436"/>
                <a:gd name="T4" fmla="*/ 435 w 436"/>
                <a:gd name="T5" fmla="*/ 0 h 436"/>
                <a:gd name="T6" fmla="*/ 0 w 436"/>
                <a:gd name="T7" fmla="*/ 435 h 436"/>
              </a:gdLst>
              <a:ahLst/>
              <a:cxnLst>
                <a:cxn ang="0">
                  <a:pos x="T0" y="T1"/>
                </a:cxn>
                <a:cxn ang="0">
                  <a:pos x="T2" y="T3"/>
                </a:cxn>
                <a:cxn ang="0">
                  <a:pos x="T4" y="T5"/>
                </a:cxn>
                <a:cxn ang="0">
                  <a:pos x="T6" y="T7"/>
                </a:cxn>
              </a:cxnLst>
              <a:rect l="0" t="0" r="r" b="b"/>
              <a:pathLst>
                <a:path w="436" h="436">
                  <a:moveTo>
                    <a:pt x="0" y="435"/>
                  </a:moveTo>
                  <a:lnTo>
                    <a:pt x="435" y="435"/>
                  </a:lnTo>
                  <a:lnTo>
                    <a:pt x="435" y="0"/>
                  </a:lnTo>
                  <a:lnTo>
                    <a:pt x="0" y="435"/>
                  </a:lnTo>
                </a:path>
              </a:pathLst>
            </a:custGeom>
            <a:solidFill>
              <a:schemeClr val="accent3"/>
            </a:solidFill>
            <a:ln>
              <a:noFill/>
            </a:ln>
            <a:effectLst/>
            <a:extLst>
              <a:ext uri="{91240B29-F687-4F45-9708-019B960494DF}">
                <a14:hiddenLine xmlns:a14="http://schemas.microsoft.com/office/drawing/2010/main" w="9525" cap="flat">
                  <a:solidFill>
                    <a:srgbClr val="FFF45C"/>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2194963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ight Pictur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04530" y="2413913"/>
            <a:ext cx="10058400" cy="2114425"/>
          </a:xfrm>
          <a:prstGeom prst="rect">
            <a:avLst/>
          </a:prstGeom>
        </p:spPr>
        <p:txBody>
          <a:bodyPr anchor="b">
            <a:spAutoFit/>
          </a:bodyPr>
          <a:lstStyle>
            <a:lvl1pPr>
              <a:defRPr sz="7200" b="1" i="0">
                <a:latin typeface="+mj-lt"/>
                <a:cs typeface="Poppins" pitchFamily="2" charset="77"/>
              </a:defRPr>
            </a:lvl1pPr>
          </a:lstStyle>
          <a:p>
            <a:r>
              <a:rPr lang="en-US"/>
              <a:t>CLICK TO EDIT MASTER TITLE STYLE</a:t>
            </a:r>
          </a:p>
        </p:txBody>
      </p:sp>
      <p:sp>
        <p:nvSpPr>
          <p:cNvPr id="3" name="Picture Placeholder 2"/>
          <p:cNvSpPr>
            <a:spLocks noGrp="1"/>
          </p:cNvSpPr>
          <p:nvPr>
            <p:ph type="pic" idx="1"/>
          </p:nvPr>
        </p:nvSpPr>
        <p:spPr>
          <a:xfrm>
            <a:off x="16840200" y="3301819"/>
            <a:ext cx="7551234" cy="7551234"/>
          </a:xfrm>
        </p:spPr>
        <p:txBody>
          <a:bodyPr anchor="t">
            <a:normAutofit/>
          </a:bodyPr>
          <a:lstStyle>
            <a:lvl1pPr marL="0" indent="0">
              <a:buNone/>
              <a:defRPr sz="3200" b="0" i="0">
                <a:latin typeface="Roboto Light" panose="02000000000000000000" pitchFamily="2" charset="0"/>
                <a:ea typeface="Roboto Light" panose="02000000000000000000" pitchFamily="2" charset="0"/>
                <a:cs typeface="Roboto Light" panose="02000000000000000000" pitchFamily="2" charset="0"/>
              </a:defRPr>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p>
        </p:txBody>
      </p:sp>
      <p:sp>
        <p:nvSpPr>
          <p:cNvPr id="11" name="Text Placeholder 2">
            <a:extLst>
              <a:ext uri="{FF2B5EF4-FFF2-40B4-BE49-F238E27FC236}">
                <a16:creationId xmlns:a16="http://schemas.microsoft.com/office/drawing/2014/main" id="{8EA31E52-8983-D940-A62D-E17AEFFD9A04}"/>
              </a:ext>
            </a:extLst>
          </p:cNvPr>
          <p:cNvSpPr>
            <a:spLocks noGrp="1"/>
          </p:cNvSpPr>
          <p:nvPr>
            <p:ph type="body" idx="10"/>
          </p:nvPr>
        </p:nvSpPr>
        <p:spPr>
          <a:xfrm>
            <a:off x="1604530" y="4770259"/>
            <a:ext cx="10058400" cy="490391"/>
          </a:xfrm>
        </p:spPr>
        <p:txBody>
          <a:bodyPr wrap="square">
            <a:spAutoFit/>
          </a:bodyPr>
          <a:lstStyle>
            <a:lvl1pPr marL="0" indent="0">
              <a:buNone/>
              <a:defRPr sz="3200" b="0" i="0" cap="none" baseline="0">
                <a:solidFill>
                  <a:schemeClr val="tx2"/>
                </a:solidFill>
                <a:latin typeface="+mn-lt"/>
                <a:ea typeface="Roboto Light" panose="02000000000000000000" pitchFamily="2" charset="0"/>
                <a:cs typeface="Roboto Light" panose="02000000000000000000" pitchFamily="2" charset="0"/>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sp>
        <p:nvSpPr>
          <p:cNvPr id="14" name="Freeform 5011">
            <a:extLst>
              <a:ext uri="{FF2B5EF4-FFF2-40B4-BE49-F238E27FC236}">
                <a16:creationId xmlns:a16="http://schemas.microsoft.com/office/drawing/2014/main" id="{0577529D-3BF6-670F-0B49-34A7E6BD47A6}"/>
              </a:ext>
            </a:extLst>
          </p:cNvPr>
          <p:cNvSpPr>
            <a:spLocks noChangeArrowheads="1"/>
          </p:cNvSpPr>
          <p:nvPr/>
        </p:nvSpPr>
        <p:spPr bwMode="auto">
          <a:xfrm rot="16200000">
            <a:off x="21104644" y="-9436"/>
            <a:ext cx="1649807" cy="1649817"/>
          </a:xfrm>
          <a:custGeom>
            <a:avLst/>
            <a:gdLst>
              <a:gd name="T0" fmla="*/ 0 w 436"/>
              <a:gd name="T1" fmla="*/ 435 h 436"/>
              <a:gd name="T2" fmla="*/ 435 w 436"/>
              <a:gd name="T3" fmla="*/ 435 h 436"/>
              <a:gd name="T4" fmla="*/ 435 w 436"/>
              <a:gd name="T5" fmla="*/ 0 h 436"/>
              <a:gd name="T6" fmla="*/ 0 w 436"/>
              <a:gd name="T7" fmla="*/ 435 h 436"/>
            </a:gdLst>
            <a:ahLst/>
            <a:cxnLst>
              <a:cxn ang="0">
                <a:pos x="T0" y="T1"/>
              </a:cxn>
              <a:cxn ang="0">
                <a:pos x="T2" y="T3"/>
              </a:cxn>
              <a:cxn ang="0">
                <a:pos x="T4" y="T5"/>
              </a:cxn>
              <a:cxn ang="0">
                <a:pos x="T6" y="T7"/>
              </a:cxn>
            </a:cxnLst>
            <a:rect l="0" t="0" r="r" b="b"/>
            <a:pathLst>
              <a:path w="436" h="436">
                <a:moveTo>
                  <a:pt x="0" y="435"/>
                </a:moveTo>
                <a:lnTo>
                  <a:pt x="435" y="435"/>
                </a:lnTo>
                <a:lnTo>
                  <a:pt x="435" y="0"/>
                </a:lnTo>
                <a:lnTo>
                  <a:pt x="0" y="435"/>
                </a:lnTo>
              </a:path>
            </a:pathLst>
          </a:custGeom>
          <a:solidFill>
            <a:schemeClr val="accent4"/>
          </a:solidFill>
          <a:ln>
            <a:noFill/>
          </a:ln>
          <a:effectLst/>
        </p:spPr>
        <p:txBody>
          <a:bodyPr wrap="none" anchor="ctr"/>
          <a:lstStyle/>
          <a:p>
            <a:endParaRPr lang="en-US"/>
          </a:p>
        </p:txBody>
      </p:sp>
      <p:grpSp>
        <p:nvGrpSpPr>
          <p:cNvPr id="15" name="Group 14">
            <a:extLst>
              <a:ext uri="{FF2B5EF4-FFF2-40B4-BE49-F238E27FC236}">
                <a16:creationId xmlns:a16="http://schemas.microsoft.com/office/drawing/2014/main" id="{2437FB5D-4CAC-1CAA-08EE-CA5BDE01FA39}"/>
              </a:ext>
            </a:extLst>
          </p:cNvPr>
          <p:cNvGrpSpPr/>
          <p:nvPr userDrawn="1"/>
        </p:nvGrpSpPr>
        <p:grpSpPr>
          <a:xfrm>
            <a:off x="22760032" y="-1"/>
            <a:ext cx="1623968" cy="1640377"/>
            <a:chOff x="9166522" y="4957273"/>
            <a:chExt cx="1959618" cy="1979418"/>
          </a:xfrm>
        </p:grpSpPr>
        <p:sp>
          <p:nvSpPr>
            <p:cNvPr id="16" name="Freeform 432">
              <a:extLst>
                <a:ext uri="{FF2B5EF4-FFF2-40B4-BE49-F238E27FC236}">
                  <a16:creationId xmlns:a16="http://schemas.microsoft.com/office/drawing/2014/main" id="{94EBCB80-4CFB-F5C3-1FF6-EF04928A1E4B}"/>
                </a:ext>
              </a:extLst>
            </p:cNvPr>
            <p:cNvSpPr>
              <a:spLocks noChangeArrowheads="1"/>
            </p:cNvSpPr>
            <p:nvPr userDrawn="1"/>
          </p:nvSpPr>
          <p:spPr bwMode="auto">
            <a:xfrm rot="10800000">
              <a:off x="10156231" y="5946982"/>
              <a:ext cx="969909" cy="989709"/>
            </a:xfrm>
            <a:custGeom>
              <a:avLst/>
              <a:gdLst>
                <a:gd name="T0" fmla="*/ 0 w 218"/>
                <a:gd name="T1" fmla="*/ 218 h 219"/>
                <a:gd name="T2" fmla="*/ 217 w 218"/>
                <a:gd name="T3" fmla="*/ 218 h 219"/>
                <a:gd name="T4" fmla="*/ 217 w 218"/>
                <a:gd name="T5" fmla="*/ 0 h 219"/>
                <a:gd name="T6" fmla="*/ 0 w 218"/>
                <a:gd name="T7" fmla="*/ 0 h 219"/>
                <a:gd name="T8" fmla="*/ 0 w 218"/>
                <a:gd name="T9" fmla="*/ 218 h 219"/>
              </a:gdLst>
              <a:ahLst/>
              <a:cxnLst>
                <a:cxn ang="0">
                  <a:pos x="T0" y="T1"/>
                </a:cxn>
                <a:cxn ang="0">
                  <a:pos x="T2" y="T3"/>
                </a:cxn>
                <a:cxn ang="0">
                  <a:pos x="T4" y="T5"/>
                </a:cxn>
                <a:cxn ang="0">
                  <a:pos x="T6" y="T7"/>
                </a:cxn>
                <a:cxn ang="0">
                  <a:pos x="T8" y="T9"/>
                </a:cxn>
              </a:cxnLst>
              <a:rect l="0" t="0" r="r" b="b"/>
              <a:pathLst>
                <a:path w="218" h="219">
                  <a:moveTo>
                    <a:pt x="0" y="218"/>
                  </a:moveTo>
                  <a:lnTo>
                    <a:pt x="217" y="218"/>
                  </a:lnTo>
                  <a:lnTo>
                    <a:pt x="217" y="0"/>
                  </a:lnTo>
                  <a:lnTo>
                    <a:pt x="0" y="0"/>
                  </a:lnTo>
                  <a:lnTo>
                    <a:pt x="0" y="218"/>
                  </a:lnTo>
                </a:path>
              </a:pathLst>
            </a:custGeom>
            <a:solidFill>
              <a:schemeClr val="accent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 name="Freeform 433">
              <a:extLst>
                <a:ext uri="{FF2B5EF4-FFF2-40B4-BE49-F238E27FC236}">
                  <a16:creationId xmlns:a16="http://schemas.microsoft.com/office/drawing/2014/main" id="{4E2FABB4-BFFB-F81A-5648-04BE73290C3D}"/>
                </a:ext>
              </a:extLst>
            </p:cNvPr>
            <p:cNvSpPr>
              <a:spLocks noChangeArrowheads="1"/>
            </p:cNvSpPr>
            <p:nvPr userDrawn="1"/>
          </p:nvSpPr>
          <p:spPr bwMode="auto">
            <a:xfrm rot="10800000">
              <a:off x="9166522" y="4957273"/>
              <a:ext cx="989709" cy="989709"/>
            </a:xfrm>
            <a:custGeom>
              <a:avLst/>
              <a:gdLst>
                <a:gd name="T0" fmla="*/ 0 w 219"/>
                <a:gd name="T1" fmla="*/ 221 h 222"/>
                <a:gd name="T2" fmla="*/ 218 w 219"/>
                <a:gd name="T3" fmla="*/ 221 h 222"/>
                <a:gd name="T4" fmla="*/ 218 w 219"/>
                <a:gd name="T5" fmla="*/ 0 h 222"/>
                <a:gd name="T6" fmla="*/ 0 w 219"/>
                <a:gd name="T7" fmla="*/ 0 h 222"/>
                <a:gd name="T8" fmla="*/ 0 w 219"/>
                <a:gd name="T9" fmla="*/ 221 h 222"/>
              </a:gdLst>
              <a:ahLst/>
              <a:cxnLst>
                <a:cxn ang="0">
                  <a:pos x="T0" y="T1"/>
                </a:cxn>
                <a:cxn ang="0">
                  <a:pos x="T2" y="T3"/>
                </a:cxn>
                <a:cxn ang="0">
                  <a:pos x="T4" y="T5"/>
                </a:cxn>
                <a:cxn ang="0">
                  <a:pos x="T6" y="T7"/>
                </a:cxn>
                <a:cxn ang="0">
                  <a:pos x="T8" y="T9"/>
                </a:cxn>
              </a:cxnLst>
              <a:rect l="0" t="0" r="r" b="b"/>
              <a:pathLst>
                <a:path w="219" h="222">
                  <a:moveTo>
                    <a:pt x="0" y="221"/>
                  </a:moveTo>
                  <a:lnTo>
                    <a:pt x="218" y="221"/>
                  </a:lnTo>
                  <a:lnTo>
                    <a:pt x="218" y="0"/>
                  </a:lnTo>
                  <a:lnTo>
                    <a:pt x="0" y="0"/>
                  </a:lnTo>
                  <a:lnTo>
                    <a:pt x="0" y="221"/>
                  </a:lnTo>
                </a:path>
              </a:pathLst>
            </a:custGeom>
            <a:solidFill>
              <a:schemeClr val="accent3"/>
            </a:solidFill>
            <a:ln>
              <a:noFill/>
            </a:ln>
            <a:effectLst/>
          </p:spPr>
          <p:txBody>
            <a:bodyPr wrap="none" anchor="ctr"/>
            <a:lstStyle/>
            <a:p>
              <a:endParaRPr lang="en-US"/>
            </a:p>
          </p:txBody>
        </p:sp>
      </p:grpSp>
      <p:grpSp>
        <p:nvGrpSpPr>
          <p:cNvPr id="18" name="Group 17">
            <a:extLst>
              <a:ext uri="{FF2B5EF4-FFF2-40B4-BE49-F238E27FC236}">
                <a16:creationId xmlns:a16="http://schemas.microsoft.com/office/drawing/2014/main" id="{6EEDB59D-8830-9012-B78F-A9698D980F08}"/>
              </a:ext>
            </a:extLst>
          </p:cNvPr>
          <p:cNvGrpSpPr/>
          <p:nvPr userDrawn="1"/>
        </p:nvGrpSpPr>
        <p:grpSpPr>
          <a:xfrm>
            <a:off x="22783790" y="1644292"/>
            <a:ext cx="1600210" cy="1632548"/>
            <a:chOff x="696913" y="1035050"/>
            <a:chExt cx="157162" cy="160338"/>
          </a:xfrm>
        </p:grpSpPr>
        <p:sp>
          <p:nvSpPr>
            <p:cNvPr id="19" name="Freeform 372">
              <a:extLst>
                <a:ext uri="{FF2B5EF4-FFF2-40B4-BE49-F238E27FC236}">
                  <a16:creationId xmlns:a16="http://schemas.microsoft.com/office/drawing/2014/main" id="{0778E449-5E41-D234-EB1E-9217B73176C5}"/>
                </a:ext>
              </a:extLst>
            </p:cNvPr>
            <p:cNvSpPr>
              <a:spLocks noChangeArrowheads="1"/>
            </p:cNvSpPr>
            <p:nvPr/>
          </p:nvSpPr>
          <p:spPr bwMode="auto">
            <a:xfrm>
              <a:off x="696913" y="1035050"/>
              <a:ext cx="52387" cy="53975"/>
            </a:xfrm>
            <a:custGeom>
              <a:avLst/>
              <a:gdLst>
                <a:gd name="T0" fmla="*/ 144 w 145"/>
                <a:gd name="T1" fmla="*/ 148 h 149"/>
                <a:gd name="T2" fmla="*/ 0 w 145"/>
                <a:gd name="T3" fmla="*/ 148 h 149"/>
                <a:gd name="T4" fmla="*/ 0 w 145"/>
                <a:gd name="T5" fmla="*/ 0 h 149"/>
                <a:gd name="T6" fmla="*/ 144 w 145"/>
                <a:gd name="T7" fmla="*/ 0 h 149"/>
                <a:gd name="T8" fmla="*/ 144 w 145"/>
                <a:gd name="T9" fmla="*/ 148 h 149"/>
              </a:gdLst>
              <a:ahLst/>
              <a:cxnLst>
                <a:cxn ang="0">
                  <a:pos x="T0" y="T1"/>
                </a:cxn>
                <a:cxn ang="0">
                  <a:pos x="T2" y="T3"/>
                </a:cxn>
                <a:cxn ang="0">
                  <a:pos x="T4" y="T5"/>
                </a:cxn>
                <a:cxn ang="0">
                  <a:pos x="T6" y="T7"/>
                </a:cxn>
                <a:cxn ang="0">
                  <a:pos x="T8" y="T9"/>
                </a:cxn>
              </a:cxnLst>
              <a:rect l="0" t="0" r="r" b="b"/>
              <a:pathLst>
                <a:path w="145" h="149">
                  <a:moveTo>
                    <a:pt x="144" y="148"/>
                  </a:moveTo>
                  <a:lnTo>
                    <a:pt x="0" y="148"/>
                  </a:lnTo>
                  <a:lnTo>
                    <a:pt x="0" y="0"/>
                  </a:lnTo>
                  <a:lnTo>
                    <a:pt x="144" y="0"/>
                  </a:lnTo>
                  <a:lnTo>
                    <a:pt x="144" y="148"/>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 name="Freeform 373">
              <a:extLst>
                <a:ext uri="{FF2B5EF4-FFF2-40B4-BE49-F238E27FC236}">
                  <a16:creationId xmlns:a16="http://schemas.microsoft.com/office/drawing/2014/main" id="{CAAC843B-EA57-FDB9-CA09-95B4075F88B8}"/>
                </a:ext>
              </a:extLst>
            </p:cNvPr>
            <p:cNvSpPr>
              <a:spLocks noChangeArrowheads="1"/>
            </p:cNvSpPr>
            <p:nvPr/>
          </p:nvSpPr>
          <p:spPr bwMode="auto">
            <a:xfrm>
              <a:off x="747713" y="1035050"/>
              <a:ext cx="53975" cy="53975"/>
            </a:xfrm>
            <a:custGeom>
              <a:avLst/>
              <a:gdLst>
                <a:gd name="T0" fmla="*/ 147 w 148"/>
                <a:gd name="T1" fmla="*/ 148 h 149"/>
                <a:gd name="T2" fmla="*/ 0 w 148"/>
                <a:gd name="T3" fmla="*/ 148 h 149"/>
                <a:gd name="T4" fmla="*/ 0 w 148"/>
                <a:gd name="T5" fmla="*/ 0 h 149"/>
                <a:gd name="T6" fmla="*/ 147 w 148"/>
                <a:gd name="T7" fmla="*/ 0 h 149"/>
                <a:gd name="T8" fmla="*/ 147 w 148"/>
                <a:gd name="T9" fmla="*/ 148 h 149"/>
              </a:gdLst>
              <a:ahLst/>
              <a:cxnLst>
                <a:cxn ang="0">
                  <a:pos x="T0" y="T1"/>
                </a:cxn>
                <a:cxn ang="0">
                  <a:pos x="T2" y="T3"/>
                </a:cxn>
                <a:cxn ang="0">
                  <a:pos x="T4" y="T5"/>
                </a:cxn>
                <a:cxn ang="0">
                  <a:pos x="T6" y="T7"/>
                </a:cxn>
                <a:cxn ang="0">
                  <a:pos x="T8" y="T9"/>
                </a:cxn>
              </a:cxnLst>
              <a:rect l="0" t="0" r="r" b="b"/>
              <a:pathLst>
                <a:path w="148" h="149">
                  <a:moveTo>
                    <a:pt x="147" y="148"/>
                  </a:moveTo>
                  <a:lnTo>
                    <a:pt x="0" y="148"/>
                  </a:lnTo>
                  <a:lnTo>
                    <a:pt x="0" y="0"/>
                  </a:lnTo>
                  <a:lnTo>
                    <a:pt x="147" y="0"/>
                  </a:lnTo>
                  <a:lnTo>
                    <a:pt x="147" y="148"/>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 name="Freeform 374">
              <a:extLst>
                <a:ext uri="{FF2B5EF4-FFF2-40B4-BE49-F238E27FC236}">
                  <a16:creationId xmlns:a16="http://schemas.microsoft.com/office/drawing/2014/main" id="{73A8D3CB-9A12-333A-4DF0-CC166019116D}"/>
                </a:ext>
              </a:extLst>
            </p:cNvPr>
            <p:cNvSpPr>
              <a:spLocks noChangeArrowheads="1"/>
            </p:cNvSpPr>
            <p:nvPr/>
          </p:nvSpPr>
          <p:spPr bwMode="auto">
            <a:xfrm>
              <a:off x="801688" y="1035050"/>
              <a:ext cx="52387" cy="53975"/>
            </a:xfrm>
            <a:custGeom>
              <a:avLst/>
              <a:gdLst>
                <a:gd name="T0" fmla="*/ 144 w 145"/>
                <a:gd name="T1" fmla="*/ 148 h 149"/>
                <a:gd name="T2" fmla="*/ 0 w 145"/>
                <a:gd name="T3" fmla="*/ 148 h 149"/>
                <a:gd name="T4" fmla="*/ 0 w 145"/>
                <a:gd name="T5" fmla="*/ 0 h 149"/>
                <a:gd name="T6" fmla="*/ 144 w 145"/>
                <a:gd name="T7" fmla="*/ 0 h 149"/>
                <a:gd name="T8" fmla="*/ 144 w 145"/>
                <a:gd name="T9" fmla="*/ 148 h 149"/>
              </a:gdLst>
              <a:ahLst/>
              <a:cxnLst>
                <a:cxn ang="0">
                  <a:pos x="T0" y="T1"/>
                </a:cxn>
                <a:cxn ang="0">
                  <a:pos x="T2" y="T3"/>
                </a:cxn>
                <a:cxn ang="0">
                  <a:pos x="T4" y="T5"/>
                </a:cxn>
                <a:cxn ang="0">
                  <a:pos x="T6" y="T7"/>
                </a:cxn>
                <a:cxn ang="0">
                  <a:pos x="T8" y="T9"/>
                </a:cxn>
              </a:cxnLst>
              <a:rect l="0" t="0" r="r" b="b"/>
              <a:pathLst>
                <a:path w="145" h="149">
                  <a:moveTo>
                    <a:pt x="144" y="148"/>
                  </a:moveTo>
                  <a:lnTo>
                    <a:pt x="0" y="148"/>
                  </a:lnTo>
                  <a:lnTo>
                    <a:pt x="0" y="0"/>
                  </a:lnTo>
                  <a:lnTo>
                    <a:pt x="144" y="0"/>
                  </a:lnTo>
                  <a:lnTo>
                    <a:pt x="144" y="148"/>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 name="Freeform 375">
              <a:extLst>
                <a:ext uri="{FF2B5EF4-FFF2-40B4-BE49-F238E27FC236}">
                  <a16:creationId xmlns:a16="http://schemas.microsoft.com/office/drawing/2014/main" id="{D962DE2A-EBA4-F228-E371-3C10459511F9}"/>
                </a:ext>
              </a:extLst>
            </p:cNvPr>
            <p:cNvSpPr>
              <a:spLocks noChangeArrowheads="1"/>
            </p:cNvSpPr>
            <p:nvPr/>
          </p:nvSpPr>
          <p:spPr bwMode="auto">
            <a:xfrm>
              <a:off x="696913" y="1089025"/>
              <a:ext cx="52387" cy="52388"/>
            </a:xfrm>
            <a:custGeom>
              <a:avLst/>
              <a:gdLst>
                <a:gd name="T0" fmla="*/ 144 w 145"/>
                <a:gd name="T1" fmla="*/ 144 h 145"/>
                <a:gd name="T2" fmla="*/ 0 w 145"/>
                <a:gd name="T3" fmla="*/ 144 h 145"/>
                <a:gd name="T4" fmla="*/ 0 w 145"/>
                <a:gd name="T5" fmla="*/ 0 h 145"/>
                <a:gd name="T6" fmla="*/ 144 w 145"/>
                <a:gd name="T7" fmla="*/ 0 h 145"/>
                <a:gd name="T8" fmla="*/ 144 w 145"/>
                <a:gd name="T9" fmla="*/ 144 h 145"/>
              </a:gdLst>
              <a:ahLst/>
              <a:cxnLst>
                <a:cxn ang="0">
                  <a:pos x="T0" y="T1"/>
                </a:cxn>
                <a:cxn ang="0">
                  <a:pos x="T2" y="T3"/>
                </a:cxn>
                <a:cxn ang="0">
                  <a:pos x="T4" y="T5"/>
                </a:cxn>
                <a:cxn ang="0">
                  <a:pos x="T6" y="T7"/>
                </a:cxn>
                <a:cxn ang="0">
                  <a:pos x="T8" y="T9"/>
                </a:cxn>
              </a:cxnLst>
              <a:rect l="0" t="0" r="r" b="b"/>
              <a:pathLst>
                <a:path w="145" h="145">
                  <a:moveTo>
                    <a:pt x="144" y="144"/>
                  </a:moveTo>
                  <a:lnTo>
                    <a:pt x="0" y="144"/>
                  </a:lnTo>
                  <a:lnTo>
                    <a:pt x="0" y="0"/>
                  </a:lnTo>
                  <a:lnTo>
                    <a:pt x="144" y="0"/>
                  </a:lnTo>
                  <a:lnTo>
                    <a:pt x="144" y="144"/>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 name="Freeform 376">
              <a:extLst>
                <a:ext uri="{FF2B5EF4-FFF2-40B4-BE49-F238E27FC236}">
                  <a16:creationId xmlns:a16="http://schemas.microsoft.com/office/drawing/2014/main" id="{0A5811CB-6BDA-E460-B762-F5E36FBE17AB}"/>
                </a:ext>
              </a:extLst>
            </p:cNvPr>
            <p:cNvSpPr>
              <a:spLocks noChangeArrowheads="1"/>
            </p:cNvSpPr>
            <p:nvPr/>
          </p:nvSpPr>
          <p:spPr bwMode="auto">
            <a:xfrm>
              <a:off x="747713" y="1089025"/>
              <a:ext cx="53975" cy="52388"/>
            </a:xfrm>
            <a:custGeom>
              <a:avLst/>
              <a:gdLst>
                <a:gd name="T0" fmla="*/ 147 w 148"/>
                <a:gd name="T1" fmla="*/ 144 h 145"/>
                <a:gd name="T2" fmla="*/ 0 w 148"/>
                <a:gd name="T3" fmla="*/ 144 h 145"/>
                <a:gd name="T4" fmla="*/ 0 w 148"/>
                <a:gd name="T5" fmla="*/ 0 h 145"/>
                <a:gd name="T6" fmla="*/ 147 w 148"/>
                <a:gd name="T7" fmla="*/ 0 h 145"/>
                <a:gd name="T8" fmla="*/ 147 w 148"/>
                <a:gd name="T9" fmla="*/ 144 h 145"/>
              </a:gdLst>
              <a:ahLst/>
              <a:cxnLst>
                <a:cxn ang="0">
                  <a:pos x="T0" y="T1"/>
                </a:cxn>
                <a:cxn ang="0">
                  <a:pos x="T2" y="T3"/>
                </a:cxn>
                <a:cxn ang="0">
                  <a:pos x="T4" y="T5"/>
                </a:cxn>
                <a:cxn ang="0">
                  <a:pos x="T6" y="T7"/>
                </a:cxn>
                <a:cxn ang="0">
                  <a:pos x="T8" y="T9"/>
                </a:cxn>
              </a:cxnLst>
              <a:rect l="0" t="0" r="r" b="b"/>
              <a:pathLst>
                <a:path w="148" h="145">
                  <a:moveTo>
                    <a:pt x="147" y="144"/>
                  </a:moveTo>
                  <a:lnTo>
                    <a:pt x="0" y="144"/>
                  </a:lnTo>
                  <a:lnTo>
                    <a:pt x="0" y="0"/>
                  </a:lnTo>
                  <a:lnTo>
                    <a:pt x="147" y="0"/>
                  </a:lnTo>
                  <a:lnTo>
                    <a:pt x="147" y="144"/>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 name="Freeform 377">
              <a:extLst>
                <a:ext uri="{FF2B5EF4-FFF2-40B4-BE49-F238E27FC236}">
                  <a16:creationId xmlns:a16="http://schemas.microsoft.com/office/drawing/2014/main" id="{B6D49BB0-A4C9-6DFB-026A-D07CD3D4DFAB}"/>
                </a:ext>
              </a:extLst>
            </p:cNvPr>
            <p:cNvSpPr>
              <a:spLocks noChangeArrowheads="1"/>
            </p:cNvSpPr>
            <p:nvPr/>
          </p:nvSpPr>
          <p:spPr bwMode="auto">
            <a:xfrm>
              <a:off x="801688" y="1089025"/>
              <a:ext cx="52387" cy="52388"/>
            </a:xfrm>
            <a:custGeom>
              <a:avLst/>
              <a:gdLst>
                <a:gd name="T0" fmla="*/ 144 w 145"/>
                <a:gd name="T1" fmla="*/ 144 h 145"/>
                <a:gd name="T2" fmla="*/ 0 w 145"/>
                <a:gd name="T3" fmla="*/ 144 h 145"/>
                <a:gd name="T4" fmla="*/ 0 w 145"/>
                <a:gd name="T5" fmla="*/ 0 h 145"/>
                <a:gd name="T6" fmla="*/ 144 w 145"/>
                <a:gd name="T7" fmla="*/ 0 h 145"/>
                <a:gd name="T8" fmla="*/ 144 w 145"/>
                <a:gd name="T9" fmla="*/ 144 h 145"/>
              </a:gdLst>
              <a:ahLst/>
              <a:cxnLst>
                <a:cxn ang="0">
                  <a:pos x="T0" y="T1"/>
                </a:cxn>
                <a:cxn ang="0">
                  <a:pos x="T2" y="T3"/>
                </a:cxn>
                <a:cxn ang="0">
                  <a:pos x="T4" y="T5"/>
                </a:cxn>
                <a:cxn ang="0">
                  <a:pos x="T6" y="T7"/>
                </a:cxn>
                <a:cxn ang="0">
                  <a:pos x="T8" y="T9"/>
                </a:cxn>
              </a:cxnLst>
              <a:rect l="0" t="0" r="r" b="b"/>
              <a:pathLst>
                <a:path w="145" h="145">
                  <a:moveTo>
                    <a:pt x="144" y="144"/>
                  </a:moveTo>
                  <a:lnTo>
                    <a:pt x="0" y="144"/>
                  </a:lnTo>
                  <a:lnTo>
                    <a:pt x="0" y="0"/>
                  </a:lnTo>
                  <a:lnTo>
                    <a:pt x="144" y="0"/>
                  </a:lnTo>
                  <a:lnTo>
                    <a:pt x="144" y="144"/>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 name="Freeform 378">
              <a:extLst>
                <a:ext uri="{FF2B5EF4-FFF2-40B4-BE49-F238E27FC236}">
                  <a16:creationId xmlns:a16="http://schemas.microsoft.com/office/drawing/2014/main" id="{BBE4F263-D6CA-1E96-68B0-0FAB394EA1E2}"/>
                </a:ext>
              </a:extLst>
            </p:cNvPr>
            <p:cNvSpPr>
              <a:spLocks noChangeArrowheads="1"/>
            </p:cNvSpPr>
            <p:nvPr/>
          </p:nvSpPr>
          <p:spPr bwMode="auto">
            <a:xfrm>
              <a:off x="696913" y="1141413"/>
              <a:ext cx="52387" cy="53975"/>
            </a:xfrm>
            <a:custGeom>
              <a:avLst/>
              <a:gdLst>
                <a:gd name="T0" fmla="*/ 144 w 145"/>
                <a:gd name="T1" fmla="*/ 147 h 148"/>
                <a:gd name="T2" fmla="*/ 0 w 145"/>
                <a:gd name="T3" fmla="*/ 147 h 148"/>
                <a:gd name="T4" fmla="*/ 0 w 145"/>
                <a:gd name="T5" fmla="*/ 0 h 148"/>
                <a:gd name="T6" fmla="*/ 144 w 145"/>
                <a:gd name="T7" fmla="*/ 0 h 148"/>
                <a:gd name="T8" fmla="*/ 144 w 145"/>
                <a:gd name="T9" fmla="*/ 147 h 148"/>
              </a:gdLst>
              <a:ahLst/>
              <a:cxnLst>
                <a:cxn ang="0">
                  <a:pos x="T0" y="T1"/>
                </a:cxn>
                <a:cxn ang="0">
                  <a:pos x="T2" y="T3"/>
                </a:cxn>
                <a:cxn ang="0">
                  <a:pos x="T4" y="T5"/>
                </a:cxn>
                <a:cxn ang="0">
                  <a:pos x="T6" y="T7"/>
                </a:cxn>
                <a:cxn ang="0">
                  <a:pos x="T8" y="T9"/>
                </a:cxn>
              </a:cxnLst>
              <a:rect l="0" t="0" r="r" b="b"/>
              <a:pathLst>
                <a:path w="145" h="148">
                  <a:moveTo>
                    <a:pt x="144" y="147"/>
                  </a:moveTo>
                  <a:lnTo>
                    <a:pt x="0" y="147"/>
                  </a:lnTo>
                  <a:lnTo>
                    <a:pt x="0" y="0"/>
                  </a:lnTo>
                  <a:lnTo>
                    <a:pt x="144" y="0"/>
                  </a:lnTo>
                  <a:lnTo>
                    <a:pt x="144" y="1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 name="Freeform 379">
              <a:extLst>
                <a:ext uri="{FF2B5EF4-FFF2-40B4-BE49-F238E27FC236}">
                  <a16:creationId xmlns:a16="http://schemas.microsoft.com/office/drawing/2014/main" id="{8D6BE084-605F-CC16-3FF8-CA4622F1D801}"/>
                </a:ext>
              </a:extLst>
            </p:cNvPr>
            <p:cNvSpPr>
              <a:spLocks noChangeArrowheads="1"/>
            </p:cNvSpPr>
            <p:nvPr/>
          </p:nvSpPr>
          <p:spPr bwMode="auto">
            <a:xfrm>
              <a:off x="747713" y="1141413"/>
              <a:ext cx="53975" cy="53975"/>
            </a:xfrm>
            <a:custGeom>
              <a:avLst/>
              <a:gdLst>
                <a:gd name="T0" fmla="*/ 147 w 148"/>
                <a:gd name="T1" fmla="*/ 147 h 148"/>
                <a:gd name="T2" fmla="*/ 0 w 148"/>
                <a:gd name="T3" fmla="*/ 147 h 148"/>
                <a:gd name="T4" fmla="*/ 0 w 148"/>
                <a:gd name="T5" fmla="*/ 0 h 148"/>
                <a:gd name="T6" fmla="*/ 147 w 148"/>
                <a:gd name="T7" fmla="*/ 0 h 148"/>
                <a:gd name="T8" fmla="*/ 147 w 148"/>
                <a:gd name="T9" fmla="*/ 147 h 148"/>
              </a:gdLst>
              <a:ahLst/>
              <a:cxnLst>
                <a:cxn ang="0">
                  <a:pos x="T0" y="T1"/>
                </a:cxn>
                <a:cxn ang="0">
                  <a:pos x="T2" y="T3"/>
                </a:cxn>
                <a:cxn ang="0">
                  <a:pos x="T4" y="T5"/>
                </a:cxn>
                <a:cxn ang="0">
                  <a:pos x="T6" y="T7"/>
                </a:cxn>
                <a:cxn ang="0">
                  <a:pos x="T8" y="T9"/>
                </a:cxn>
              </a:cxnLst>
              <a:rect l="0" t="0" r="r" b="b"/>
              <a:pathLst>
                <a:path w="148" h="148">
                  <a:moveTo>
                    <a:pt x="147" y="147"/>
                  </a:moveTo>
                  <a:lnTo>
                    <a:pt x="0" y="147"/>
                  </a:lnTo>
                  <a:lnTo>
                    <a:pt x="0" y="0"/>
                  </a:lnTo>
                  <a:lnTo>
                    <a:pt x="147" y="0"/>
                  </a:lnTo>
                  <a:lnTo>
                    <a:pt x="147" y="147"/>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 name="Freeform 380">
              <a:extLst>
                <a:ext uri="{FF2B5EF4-FFF2-40B4-BE49-F238E27FC236}">
                  <a16:creationId xmlns:a16="http://schemas.microsoft.com/office/drawing/2014/main" id="{0BCE16ED-396F-9CD8-BFCA-F301D42A15B2}"/>
                </a:ext>
              </a:extLst>
            </p:cNvPr>
            <p:cNvSpPr>
              <a:spLocks noChangeArrowheads="1"/>
            </p:cNvSpPr>
            <p:nvPr/>
          </p:nvSpPr>
          <p:spPr bwMode="auto">
            <a:xfrm>
              <a:off x="801688" y="1141413"/>
              <a:ext cx="52387" cy="53975"/>
            </a:xfrm>
            <a:custGeom>
              <a:avLst/>
              <a:gdLst>
                <a:gd name="T0" fmla="*/ 144 w 145"/>
                <a:gd name="T1" fmla="*/ 147 h 148"/>
                <a:gd name="T2" fmla="*/ 0 w 145"/>
                <a:gd name="T3" fmla="*/ 147 h 148"/>
                <a:gd name="T4" fmla="*/ 0 w 145"/>
                <a:gd name="T5" fmla="*/ 0 h 148"/>
                <a:gd name="T6" fmla="*/ 144 w 145"/>
                <a:gd name="T7" fmla="*/ 0 h 148"/>
                <a:gd name="T8" fmla="*/ 144 w 145"/>
                <a:gd name="T9" fmla="*/ 147 h 148"/>
              </a:gdLst>
              <a:ahLst/>
              <a:cxnLst>
                <a:cxn ang="0">
                  <a:pos x="T0" y="T1"/>
                </a:cxn>
                <a:cxn ang="0">
                  <a:pos x="T2" y="T3"/>
                </a:cxn>
                <a:cxn ang="0">
                  <a:pos x="T4" y="T5"/>
                </a:cxn>
                <a:cxn ang="0">
                  <a:pos x="T6" y="T7"/>
                </a:cxn>
                <a:cxn ang="0">
                  <a:pos x="T8" y="T9"/>
                </a:cxn>
              </a:cxnLst>
              <a:rect l="0" t="0" r="r" b="b"/>
              <a:pathLst>
                <a:path w="145" h="148">
                  <a:moveTo>
                    <a:pt x="144" y="147"/>
                  </a:moveTo>
                  <a:lnTo>
                    <a:pt x="0" y="147"/>
                  </a:lnTo>
                  <a:lnTo>
                    <a:pt x="0" y="0"/>
                  </a:lnTo>
                  <a:lnTo>
                    <a:pt x="144" y="0"/>
                  </a:lnTo>
                  <a:lnTo>
                    <a:pt x="144" y="1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425508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at the top">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0" y="7756394"/>
            <a:ext cx="14630400" cy="946413"/>
          </a:xfrm>
          <a:prstGeom prst="rect">
            <a:avLst/>
          </a:prstGeom>
        </p:spPr>
        <p:txBody>
          <a:bodyPr wrap="square" anchor="b">
            <a:spAutoFit/>
          </a:bodyPr>
          <a:lstStyle>
            <a:lvl1pPr>
              <a:defRPr sz="6000" b="0" i="0" baseline="0">
                <a:latin typeface="Poppins Light" pitchFamily="2" charset="77"/>
                <a:cs typeface="Poppins Light" pitchFamily="2" charset="77"/>
              </a:defRPr>
            </a:lvl1pPr>
          </a:lstStyle>
          <a:p>
            <a:r>
              <a:rPr lang="en-US"/>
              <a:t>CLICK TO EDIT MASTER TITLE STYLE</a:t>
            </a:r>
          </a:p>
        </p:txBody>
      </p:sp>
      <p:sp>
        <p:nvSpPr>
          <p:cNvPr id="3" name="Picture Placeholder 2"/>
          <p:cNvSpPr>
            <a:spLocks noGrp="1"/>
          </p:cNvSpPr>
          <p:nvPr>
            <p:ph type="pic" idx="1"/>
          </p:nvPr>
        </p:nvSpPr>
        <p:spPr>
          <a:xfrm>
            <a:off x="0" y="0"/>
            <a:ext cx="24384000" cy="5486400"/>
          </a:xfrm>
        </p:spPr>
        <p:txBody>
          <a:bodyPr anchor="t">
            <a:normAutofit/>
          </a:bodyPr>
          <a:lstStyle>
            <a:lvl1pPr marL="0" indent="0">
              <a:buNone/>
              <a:defRPr sz="3200" b="0" i="0">
                <a:latin typeface="Roboto Light" panose="02000000000000000000" pitchFamily="2" charset="0"/>
                <a:ea typeface="Roboto Light" panose="02000000000000000000" pitchFamily="2" charset="0"/>
                <a:cs typeface="Roboto Light" panose="02000000000000000000" pitchFamily="2" charset="0"/>
              </a:defRPr>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p>
        </p:txBody>
      </p:sp>
      <p:sp>
        <p:nvSpPr>
          <p:cNvPr id="8" name="Text Placeholder 2">
            <a:extLst>
              <a:ext uri="{FF2B5EF4-FFF2-40B4-BE49-F238E27FC236}">
                <a16:creationId xmlns:a16="http://schemas.microsoft.com/office/drawing/2014/main" id="{1853435A-3D9D-D746-87A1-59585B26AC11}"/>
              </a:ext>
            </a:extLst>
          </p:cNvPr>
          <p:cNvSpPr>
            <a:spLocks noGrp="1"/>
          </p:cNvSpPr>
          <p:nvPr>
            <p:ph type="body" idx="10"/>
          </p:nvPr>
        </p:nvSpPr>
        <p:spPr>
          <a:xfrm>
            <a:off x="4585854" y="8716662"/>
            <a:ext cx="14616545" cy="535531"/>
          </a:xfrm>
        </p:spPr>
        <p:txBody>
          <a:bodyPr wrap="square">
            <a:spAutoFit/>
          </a:bodyPr>
          <a:lstStyle>
            <a:lvl1pPr marL="0" indent="0">
              <a:buNone/>
              <a:defRPr sz="3200" b="0" i="0" cap="none" baseline="0">
                <a:solidFill>
                  <a:schemeClr val="tx2"/>
                </a:solidFill>
                <a:latin typeface="+mn-lt"/>
                <a:ea typeface="Roboto Light" panose="02000000000000000000" pitchFamily="2" charset="0"/>
                <a:cs typeface="Roboto Light" panose="02000000000000000000" pitchFamily="2" charset="0"/>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5260270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79577" y="1517650"/>
            <a:ext cx="8108658" cy="2597149"/>
          </a:xfrm>
        </p:spPr>
        <p:txBody>
          <a:bodyPr wrap="square" anchor="b">
            <a:spAutoFit/>
          </a:bodyPr>
          <a:lstStyle>
            <a:lvl1pPr>
              <a:lnSpc>
                <a:spcPct val="70000"/>
              </a:lnSpc>
              <a:defRPr sz="7200" b="1" i="0" cap="all" baseline="0">
                <a:latin typeface="+mj-lt"/>
                <a:cs typeface="Poppins" pitchFamily="2" charset="77"/>
              </a:defRPr>
            </a:lvl1pPr>
          </a:lstStyle>
          <a:p>
            <a:r>
              <a:rPr lang="en-US"/>
              <a:t>CLICK TO EDIT MASTER TITLE STYLE</a:t>
            </a:r>
          </a:p>
        </p:txBody>
      </p:sp>
      <p:sp>
        <p:nvSpPr>
          <p:cNvPr id="4" name="Text Placeholder 3"/>
          <p:cNvSpPr>
            <a:spLocks noGrp="1"/>
          </p:cNvSpPr>
          <p:nvPr>
            <p:ph type="body" sz="half" idx="2" hasCustomPrompt="1"/>
          </p:nvPr>
        </p:nvSpPr>
        <p:spPr>
          <a:xfrm>
            <a:off x="1679574" y="4148567"/>
            <a:ext cx="8108661" cy="1726627"/>
          </a:xfrm>
        </p:spPr>
        <p:txBody>
          <a:bodyPr wrap="square">
            <a:spAutoFit/>
          </a:bodyPr>
          <a:lstStyle>
            <a:lvl1pPr marL="0" indent="0">
              <a:lnSpc>
                <a:spcPct val="70000"/>
              </a:lnSpc>
              <a:buNone/>
              <a:defRPr sz="7200" b="1" i="0" cap="all" baseline="0">
                <a:latin typeface="Poppins Light" pitchFamily="2" charset="77"/>
                <a:cs typeface="Poppins Light" pitchFamily="2" charset="77"/>
              </a:defRPr>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6" name="Text Placeholder 5">
            <a:extLst>
              <a:ext uri="{FF2B5EF4-FFF2-40B4-BE49-F238E27FC236}">
                <a16:creationId xmlns:a16="http://schemas.microsoft.com/office/drawing/2014/main" id="{D1275906-89D1-4A40-B6E6-4598B4008931}"/>
              </a:ext>
            </a:extLst>
          </p:cNvPr>
          <p:cNvSpPr>
            <a:spLocks noGrp="1"/>
          </p:cNvSpPr>
          <p:nvPr>
            <p:ph type="body" sz="quarter" idx="10"/>
          </p:nvPr>
        </p:nvSpPr>
        <p:spPr>
          <a:xfrm>
            <a:off x="1714211" y="6101486"/>
            <a:ext cx="8074025" cy="584775"/>
          </a:xfrm>
        </p:spPr>
        <p:txBody>
          <a:bodyPr/>
          <a:lstStyle>
            <a:lvl1pPr marL="0" indent="0">
              <a:lnSpc>
                <a:spcPct val="100000"/>
              </a:lnSpc>
              <a:spcBef>
                <a:spcPts val="200"/>
              </a:spcBef>
              <a:buNone/>
              <a:defRPr sz="3200" cap="none" baseline="0">
                <a:latin typeface="+mn-lt"/>
              </a:defRPr>
            </a:lvl1pPr>
            <a:lvl2pPr>
              <a:buNone/>
              <a:defRPr/>
            </a:lvl2pPr>
          </a:lstStyle>
          <a:p>
            <a:pPr lvl="0"/>
            <a:r>
              <a:rPr lang="en-US"/>
              <a:t>Click to edit Master text styles</a:t>
            </a:r>
          </a:p>
        </p:txBody>
      </p:sp>
      <p:sp>
        <p:nvSpPr>
          <p:cNvPr id="7" name="Content Placeholder 6">
            <a:extLst>
              <a:ext uri="{FF2B5EF4-FFF2-40B4-BE49-F238E27FC236}">
                <a16:creationId xmlns:a16="http://schemas.microsoft.com/office/drawing/2014/main" id="{1884ACEC-00D2-4543-A862-C76336050594}"/>
              </a:ext>
            </a:extLst>
          </p:cNvPr>
          <p:cNvSpPr>
            <a:spLocks noGrp="1"/>
          </p:cNvSpPr>
          <p:nvPr>
            <p:ph sz="quarter" idx="11"/>
          </p:nvPr>
        </p:nvSpPr>
        <p:spPr>
          <a:xfrm>
            <a:off x="10668000" y="1603374"/>
            <a:ext cx="11734800" cy="97472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2153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Header &amp; Bo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F819C-9297-8F4D-A917-6DFD26C9F5A3}"/>
              </a:ext>
            </a:extLst>
          </p:cNvPr>
          <p:cNvSpPr>
            <a:spLocks noGrp="1"/>
          </p:cNvSpPr>
          <p:nvPr>
            <p:ph type="title" hasCustomPrompt="1"/>
          </p:nvPr>
        </p:nvSpPr>
        <p:spPr>
          <a:xfrm>
            <a:off x="2133600" y="1796143"/>
            <a:ext cx="10526419" cy="1872208"/>
          </a:xfrm>
          <a:prstGeom prst="rect">
            <a:avLst/>
          </a:prstGeom>
        </p:spPr>
        <p:txBody>
          <a:bodyPr/>
          <a:lstStyle>
            <a:lvl1pPr>
              <a:lnSpc>
                <a:spcPct val="70000"/>
              </a:lnSpc>
              <a:defRPr spc="0" normalizeH="0" baseline="0">
                <a:latin typeface="+mj-lt"/>
              </a:defRPr>
            </a:lvl1pPr>
          </a:lstStyle>
          <a:p>
            <a:r>
              <a:rPr lang="en-US"/>
              <a:t>CLICK TO EDIT MASTER TITLE STYLE</a:t>
            </a:r>
          </a:p>
        </p:txBody>
      </p:sp>
      <p:sp>
        <p:nvSpPr>
          <p:cNvPr id="4" name="Text Placeholder 3">
            <a:extLst>
              <a:ext uri="{FF2B5EF4-FFF2-40B4-BE49-F238E27FC236}">
                <a16:creationId xmlns:a16="http://schemas.microsoft.com/office/drawing/2014/main" id="{8232254F-FE64-3C48-AEE6-4DA4FD2EFF2F}"/>
              </a:ext>
            </a:extLst>
          </p:cNvPr>
          <p:cNvSpPr>
            <a:spLocks noGrp="1"/>
          </p:cNvSpPr>
          <p:nvPr>
            <p:ph type="body" sz="quarter" idx="12"/>
          </p:nvPr>
        </p:nvSpPr>
        <p:spPr>
          <a:xfrm>
            <a:off x="2275181" y="3503069"/>
            <a:ext cx="10526419" cy="535531"/>
          </a:xfrm>
        </p:spPr>
        <p:txBody>
          <a:bodyPr/>
          <a:lstStyle>
            <a:lvl1pPr marL="0" indent="0">
              <a:buNone/>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p:txBody>
      </p:sp>
      <p:grpSp>
        <p:nvGrpSpPr>
          <p:cNvPr id="8" name="Group 7">
            <a:extLst>
              <a:ext uri="{FF2B5EF4-FFF2-40B4-BE49-F238E27FC236}">
                <a16:creationId xmlns:a16="http://schemas.microsoft.com/office/drawing/2014/main" id="{7E242B20-E401-E16F-4A4B-EBA6C12F142B}"/>
              </a:ext>
            </a:extLst>
          </p:cNvPr>
          <p:cNvGrpSpPr/>
          <p:nvPr userDrawn="1"/>
        </p:nvGrpSpPr>
        <p:grpSpPr>
          <a:xfrm>
            <a:off x="22783790" y="-6088"/>
            <a:ext cx="1600210" cy="1632548"/>
            <a:chOff x="696913" y="1035050"/>
            <a:chExt cx="157162" cy="160338"/>
          </a:xfrm>
        </p:grpSpPr>
        <p:sp>
          <p:nvSpPr>
            <p:cNvPr id="10" name="Freeform 372">
              <a:extLst>
                <a:ext uri="{FF2B5EF4-FFF2-40B4-BE49-F238E27FC236}">
                  <a16:creationId xmlns:a16="http://schemas.microsoft.com/office/drawing/2014/main" id="{467C62D5-A212-4F4D-557F-A9479F9A6156}"/>
                </a:ext>
              </a:extLst>
            </p:cNvPr>
            <p:cNvSpPr>
              <a:spLocks noChangeArrowheads="1"/>
            </p:cNvSpPr>
            <p:nvPr/>
          </p:nvSpPr>
          <p:spPr bwMode="auto">
            <a:xfrm>
              <a:off x="696913" y="1035050"/>
              <a:ext cx="52387" cy="53975"/>
            </a:xfrm>
            <a:custGeom>
              <a:avLst/>
              <a:gdLst>
                <a:gd name="T0" fmla="*/ 144 w 145"/>
                <a:gd name="T1" fmla="*/ 148 h 149"/>
                <a:gd name="T2" fmla="*/ 0 w 145"/>
                <a:gd name="T3" fmla="*/ 148 h 149"/>
                <a:gd name="T4" fmla="*/ 0 w 145"/>
                <a:gd name="T5" fmla="*/ 0 h 149"/>
                <a:gd name="T6" fmla="*/ 144 w 145"/>
                <a:gd name="T7" fmla="*/ 0 h 149"/>
                <a:gd name="T8" fmla="*/ 144 w 145"/>
                <a:gd name="T9" fmla="*/ 148 h 149"/>
              </a:gdLst>
              <a:ahLst/>
              <a:cxnLst>
                <a:cxn ang="0">
                  <a:pos x="T0" y="T1"/>
                </a:cxn>
                <a:cxn ang="0">
                  <a:pos x="T2" y="T3"/>
                </a:cxn>
                <a:cxn ang="0">
                  <a:pos x="T4" y="T5"/>
                </a:cxn>
                <a:cxn ang="0">
                  <a:pos x="T6" y="T7"/>
                </a:cxn>
                <a:cxn ang="0">
                  <a:pos x="T8" y="T9"/>
                </a:cxn>
              </a:cxnLst>
              <a:rect l="0" t="0" r="r" b="b"/>
              <a:pathLst>
                <a:path w="145" h="149">
                  <a:moveTo>
                    <a:pt x="144" y="148"/>
                  </a:moveTo>
                  <a:lnTo>
                    <a:pt x="0" y="148"/>
                  </a:lnTo>
                  <a:lnTo>
                    <a:pt x="0" y="0"/>
                  </a:lnTo>
                  <a:lnTo>
                    <a:pt x="144" y="0"/>
                  </a:lnTo>
                  <a:lnTo>
                    <a:pt x="144" y="148"/>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2" name="Freeform 373">
              <a:extLst>
                <a:ext uri="{FF2B5EF4-FFF2-40B4-BE49-F238E27FC236}">
                  <a16:creationId xmlns:a16="http://schemas.microsoft.com/office/drawing/2014/main" id="{4B7105B4-7C1C-023B-81CC-9170AD1559B6}"/>
                </a:ext>
              </a:extLst>
            </p:cNvPr>
            <p:cNvSpPr>
              <a:spLocks noChangeArrowheads="1"/>
            </p:cNvSpPr>
            <p:nvPr/>
          </p:nvSpPr>
          <p:spPr bwMode="auto">
            <a:xfrm>
              <a:off x="747713" y="1035050"/>
              <a:ext cx="53975" cy="53975"/>
            </a:xfrm>
            <a:custGeom>
              <a:avLst/>
              <a:gdLst>
                <a:gd name="T0" fmla="*/ 147 w 148"/>
                <a:gd name="T1" fmla="*/ 148 h 149"/>
                <a:gd name="T2" fmla="*/ 0 w 148"/>
                <a:gd name="T3" fmla="*/ 148 h 149"/>
                <a:gd name="T4" fmla="*/ 0 w 148"/>
                <a:gd name="T5" fmla="*/ 0 h 149"/>
                <a:gd name="T6" fmla="*/ 147 w 148"/>
                <a:gd name="T7" fmla="*/ 0 h 149"/>
                <a:gd name="T8" fmla="*/ 147 w 148"/>
                <a:gd name="T9" fmla="*/ 148 h 149"/>
              </a:gdLst>
              <a:ahLst/>
              <a:cxnLst>
                <a:cxn ang="0">
                  <a:pos x="T0" y="T1"/>
                </a:cxn>
                <a:cxn ang="0">
                  <a:pos x="T2" y="T3"/>
                </a:cxn>
                <a:cxn ang="0">
                  <a:pos x="T4" y="T5"/>
                </a:cxn>
                <a:cxn ang="0">
                  <a:pos x="T6" y="T7"/>
                </a:cxn>
                <a:cxn ang="0">
                  <a:pos x="T8" y="T9"/>
                </a:cxn>
              </a:cxnLst>
              <a:rect l="0" t="0" r="r" b="b"/>
              <a:pathLst>
                <a:path w="148" h="149">
                  <a:moveTo>
                    <a:pt x="147" y="148"/>
                  </a:moveTo>
                  <a:lnTo>
                    <a:pt x="0" y="148"/>
                  </a:lnTo>
                  <a:lnTo>
                    <a:pt x="0" y="0"/>
                  </a:lnTo>
                  <a:lnTo>
                    <a:pt x="147" y="0"/>
                  </a:lnTo>
                  <a:lnTo>
                    <a:pt x="147" y="148"/>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3" name="Freeform 374">
              <a:extLst>
                <a:ext uri="{FF2B5EF4-FFF2-40B4-BE49-F238E27FC236}">
                  <a16:creationId xmlns:a16="http://schemas.microsoft.com/office/drawing/2014/main" id="{57604ECD-C5A1-5260-4B51-403B5AEBCDB1}"/>
                </a:ext>
              </a:extLst>
            </p:cNvPr>
            <p:cNvSpPr>
              <a:spLocks noChangeArrowheads="1"/>
            </p:cNvSpPr>
            <p:nvPr/>
          </p:nvSpPr>
          <p:spPr bwMode="auto">
            <a:xfrm>
              <a:off x="801688" y="1035050"/>
              <a:ext cx="52387" cy="53975"/>
            </a:xfrm>
            <a:custGeom>
              <a:avLst/>
              <a:gdLst>
                <a:gd name="T0" fmla="*/ 144 w 145"/>
                <a:gd name="T1" fmla="*/ 148 h 149"/>
                <a:gd name="T2" fmla="*/ 0 w 145"/>
                <a:gd name="T3" fmla="*/ 148 h 149"/>
                <a:gd name="T4" fmla="*/ 0 w 145"/>
                <a:gd name="T5" fmla="*/ 0 h 149"/>
                <a:gd name="T6" fmla="*/ 144 w 145"/>
                <a:gd name="T7" fmla="*/ 0 h 149"/>
                <a:gd name="T8" fmla="*/ 144 w 145"/>
                <a:gd name="T9" fmla="*/ 148 h 149"/>
              </a:gdLst>
              <a:ahLst/>
              <a:cxnLst>
                <a:cxn ang="0">
                  <a:pos x="T0" y="T1"/>
                </a:cxn>
                <a:cxn ang="0">
                  <a:pos x="T2" y="T3"/>
                </a:cxn>
                <a:cxn ang="0">
                  <a:pos x="T4" y="T5"/>
                </a:cxn>
                <a:cxn ang="0">
                  <a:pos x="T6" y="T7"/>
                </a:cxn>
                <a:cxn ang="0">
                  <a:pos x="T8" y="T9"/>
                </a:cxn>
              </a:cxnLst>
              <a:rect l="0" t="0" r="r" b="b"/>
              <a:pathLst>
                <a:path w="145" h="149">
                  <a:moveTo>
                    <a:pt x="144" y="148"/>
                  </a:moveTo>
                  <a:lnTo>
                    <a:pt x="0" y="148"/>
                  </a:lnTo>
                  <a:lnTo>
                    <a:pt x="0" y="0"/>
                  </a:lnTo>
                  <a:lnTo>
                    <a:pt x="144" y="0"/>
                  </a:lnTo>
                  <a:lnTo>
                    <a:pt x="144" y="148"/>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4" name="Freeform 375">
              <a:extLst>
                <a:ext uri="{FF2B5EF4-FFF2-40B4-BE49-F238E27FC236}">
                  <a16:creationId xmlns:a16="http://schemas.microsoft.com/office/drawing/2014/main" id="{824A6FB5-2EA0-A3B4-B05F-77E1CB55612C}"/>
                </a:ext>
              </a:extLst>
            </p:cNvPr>
            <p:cNvSpPr>
              <a:spLocks noChangeArrowheads="1"/>
            </p:cNvSpPr>
            <p:nvPr/>
          </p:nvSpPr>
          <p:spPr bwMode="auto">
            <a:xfrm>
              <a:off x="696913" y="1089025"/>
              <a:ext cx="52387" cy="52388"/>
            </a:xfrm>
            <a:custGeom>
              <a:avLst/>
              <a:gdLst>
                <a:gd name="T0" fmla="*/ 144 w 145"/>
                <a:gd name="T1" fmla="*/ 144 h 145"/>
                <a:gd name="T2" fmla="*/ 0 w 145"/>
                <a:gd name="T3" fmla="*/ 144 h 145"/>
                <a:gd name="T4" fmla="*/ 0 w 145"/>
                <a:gd name="T5" fmla="*/ 0 h 145"/>
                <a:gd name="T6" fmla="*/ 144 w 145"/>
                <a:gd name="T7" fmla="*/ 0 h 145"/>
                <a:gd name="T8" fmla="*/ 144 w 145"/>
                <a:gd name="T9" fmla="*/ 144 h 145"/>
              </a:gdLst>
              <a:ahLst/>
              <a:cxnLst>
                <a:cxn ang="0">
                  <a:pos x="T0" y="T1"/>
                </a:cxn>
                <a:cxn ang="0">
                  <a:pos x="T2" y="T3"/>
                </a:cxn>
                <a:cxn ang="0">
                  <a:pos x="T4" y="T5"/>
                </a:cxn>
                <a:cxn ang="0">
                  <a:pos x="T6" y="T7"/>
                </a:cxn>
                <a:cxn ang="0">
                  <a:pos x="T8" y="T9"/>
                </a:cxn>
              </a:cxnLst>
              <a:rect l="0" t="0" r="r" b="b"/>
              <a:pathLst>
                <a:path w="145" h="145">
                  <a:moveTo>
                    <a:pt x="144" y="144"/>
                  </a:moveTo>
                  <a:lnTo>
                    <a:pt x="0" y="144"/>
                  </a:lnTo>
                  <a:lnTo>
                    <a:pt x="0" y="0"/>
                  </a:lnTo>
                  <a:lnTo>
                    <a:pt x="144" y="0"/>
                  </a:lnTo>
                  <a:lnTo>
                    <a:pt x="144" y="144"/>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 name="Freeform 376">
              <a:extLst>
                <a:ext uri="{FF2B5EF4-FFF2-40B4-BE49-F238E27FC236}">
                  <a16:creationId xmlns:a16="http://schemas.microsoft.com/office/drawing/2014/main" id="{F33318B8-F737-E115-4B79-3AF5F46D9A0F}"/>
                </a:ext>
              </a:extLst>
            </p:cNvPr>
            <p:cNvSpPr>
              <a:spLocks noChangeArrowheads="1"/>
            </p:cNvSpPr>
            <p:nvPr/>
          </p:nvSpPr>
          <p:spPr bwMode="auto">
            <a:xfrm>
              <a:off x="747713" y="1089025"/>
              <a:ext cx="53975" cy="52388"/>
            </a:xfrm>
            <a:custGeom>
              <a:avLst/>
              <a:gdLst>
                <a:gd name="T0" fmla="*/ 147 w 148"/>
                <a:gd name="T1" fmla="*/ 144 h 145"/>
                <a:gd name="T2" fmla="*/ 0 w 148"/>
                <a:gd name="T3" fmla="*/ 144 h 145"/>
                <a:gd name="T4" fmla="*/ 0 w 148"/>
                <a:gd name="T5" fmla="*/ 0 h 145"/>
                <a:gd name="T6" fmla="*/ 147 w 148"/>
                <a:gd name="T7" fmla="*/ 0 h 145"/>
                <a:gd name="T8" fmla="*/ 147 w 148"/>
                <a:gd name="T9" fmla="*/ 144 h 145"/>
              </a:gdLst>
              <a:ahLst/>
              <a:cxnLst>
                <a:cxn ang="0">
                  <a:pos x="T0" y="T1"/>
                </a:cxn>
                <a:cxn ang="0">
                  <a:pos x="T2" y="T3"/>
                </a:cxn>
                <a:cxn ang="0">
                  <a:pos x="T4" y="T5"/>
                </a:cxn>
                <a:cxn ang="0">
                  <a:pos x="T6" y="T7"/>
                </a:cxn>
                <a:cxn ang="0">
                  <a:pos x="T8" y="T9"/>
                </a:cxn>
              </a:cxnLst>
              <a:rect l="0" t="0" r="r" b="b"/>
              <a:pathLst>
                <a:path w="148" h="145">
                  <a:moveTo>
                    <a:pt x="147" y="144"/>
                  </a:moveTo>
                  <a:lnTo>
                    <a:pt x="0" y="144"/>
                  </a:lnTo>
                  <a:lnTo>
                    <a:pt x="0" y="0"/>
                  </a:lnTo>
                  <a:lnTo>
                    <a:pt x="147" y="0"/>
                  </a:lnTo>
                  <a:lnTo>
                    <a:pt x="147" y="144"/>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 name="Freeform 377">
              <a:extLst>
                <a:ext uri="{FF2B5EF4-FFF2-40B4-BE49-F238E27FC236}">
                  <a16:creationId xmlns:a16="http://schemas.microsoft.com/office/drawing/2014/main" id="{2CEE8931-E225-7248-C84C-ECB95E40F062}"/>
                </a:ext>
              </a:extLst>
            </p:cNvPr>
            <p:cNvSpPr>
              <a:spLocks noChangeArrowheads="1"/>
            </p:cNvSpPr>
            <p:nvPr/>
          </p:nvSpPr>
          <p:spPr bwMode="auto">
            <a:xfrm>
              <a:off x="801688" y="1089025"/>
              <a:ext cx="52387" cy="52388"/>
            </a:xfrm>
            <a:custGeom>
              <a:avLst/>
              <a:gdLst>
                <a:gd name="T0" fmla="*/ 144 w 145"/>
                <a:gd name="T1" fmla="*/ 144 h 145"/>
                <a:gd name="T2" fmla="*/ 0 w 145"/>
                <a:gd name="T3" fmla="*/ 144 h 145"/>
                <a:gd name="T4" fmla="*/ 0 w 145"/>
                <a:gd name="T5" fmla="*/ 0 h 145"/>
                <a:gd name="T6" fmla="*/ 144 w 145"/>
                <a:gd name="T7" fmla="*/ 0 h 145"/>
                <a:gd name="T8" fmla="*/ 144 w 145"/>
                <a:gd name="T9" fmla="*/ 144 h 145"/>
              </a:gdLst>
              <a:ahLst/>
              <a:cxnLst>
                <a:cxn ang="0">
                  <a:pos x="T0" y="T1"/>
                </a:cxn>
                <a:cxn ang="0">
                  <a:pos x="T2" y="T3"/>
                </a:cxn>
                <a:cxn ang="0">
                  <a:pos x="T4" y="T5"/>
                </a:cxn>
                <a:cxn ang="0">
                  <a:pos x="T6" y="T7"/>
                </a:cxn>
                <a:cxn ang="0">
                  <a:pos x="T8" y="T9"/>
                </a:cxn>
              </a:cxnLst>
              <a:rect l="0" t="0" r="r" b="b"/>
              <a:pathLst>
                <a:path w="145" h="145">
                  <a:moveTo>
                    <a:pt x="144" y="144"/>
                  </a:moveTo>
                  <a:lnTo>
                    <a:pt x="0" y="144"/>
                  </a:lnTo>
                  <a:lnTo>
                    <a:pt x="0" y="0"/>
                  </a:lnTo>
                  <a:lnTo>
                    <a:pt x="144" y="0"/>
                  </a:lnTo>
                  <a:lnTo>
                    <a:pt x="144" y="144"/>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 name="Freeform 378">
              <a:extLst>
                <a:ext uri="{FF2B5EF4-FFF2-40B4-BE49-F238E27FC236}">
                  <a16:creationId xmlns:a16="http://schemas.microsoft.com/office/drawing/2014/main" id="{43FA220F-D56E-33B7-4087-03B90F5CEFE4}"/>
                </a:ext>
              </a:extLst>
            </p:cNvPr>
            <p:cNvSpPr>
              <a:spLocks noChangeArrowheads="1"/>
            </p:cNvSpPr>
            <p:nvPr/>
          </p:nvSpPr>
          <p:spPr bwMode="auto">
            <a:xfrm>
              <a:off x="696913" y="1141413"/>
              <a:ext cx="52387" cy="53975"/>
            </a:xfrm>
            <a:custGeom>
              <a:avLst/>
              <a:gdLst>
                <a:gd name="T0" fmla="*/ 144 w 145"/>
                <a:gd name="T1" fmla="*/ 147 h 148"/>
                <a:gd name="T2" fmla="*/ 0 w 145"/>
                <a:gd name="T3" fmla="*/ 147 h 148"/>
                <a:gd name="T4" fmla="*/ 0 w 145"/>
                <a:gd name="T5" fmla="*/ 0 h 148"/>
                <a:gd name="T6" fmla="*/ 144 w 145"/>
                <a:gd name="T7" fmla="*/ 0 h 148"/>
                <a:gd name="T8" fmla="*/ 144 w 145"/>
                <a:gd name="T9" fmla="*/ 147 h 148"/>
              </a:gdLst>
              <a:ahLst/>
              <a:cxnLst>
                <a:cxn ang="0">
                  <a:pos x="T0" y="T1"/>
                </a:cxn>
                <a:cxn ang="0">
                  <a:pos x="T2" y="T3"/>
                </a:cxn>
                <a:cxn ang="0">
                  <a:pos x="T4" y="T5"/>
                </a:cxn>
                <a:cxn ang="0">
                  <a:pos x="T6" y="T7"/>
                </a:cxn>
                <a:cxn ang="0">
                  <a:pos x="T8" y="T9"/>
                </a:cxn>
              </a:cxnLst>
              <a:rect l="0" t="0" r="r" b="b"/>
              <a:pathLst>
                <a:path w="145" h="148">
                  <a:moveTo>
                    <a:pt x="144" y="147"/>
                  </a:moveTo>
                  <a:lnTo>
                    <a:pt x="0" y="147"/>
                  </a:lnTo>
                  <a:lnTo>
                    <a:pt x="0" y="0"/>
                  </a:lnTo>
                  <a:lnTo>
                    <a:pt x="144" y="0"/>
                  </a:lnTo>
                  <a:lnTo>
                    <a:pt x="144" y="1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 name="Freeform 379">
              <a:extLst>
                <a:ext uri="{FF2B5EF4-FFF2-40B4-BE49-F238E27FC236}">
                  <a16:creationId xmlns:a16="http://schemas.microsoft.com/office/drawing/2014/main" id="{1642167C-B3A1-7E3C-CC38-C2789D636780}"/>
                </a:ext>
              </a:extLst>
            </p:cNvPr>
            <p:cNvSpPr>
              <a:spLocks noChangeArrowheads="1"/>
            </p:cNvSpPr>
            <p:nvPr/>
          </p:nvSpPr>
          <p:spPr bwMode="auto">
            <a:xfrm>
              <a:off x="747713" y="1141413"/>
              <a:ext cx="53975" cy="53975"/>
            </a:xfrm>
            <a:custGeom>
              <a:avLst/>
              <a:gdLst>
                <a:gd name="T0" fmla="*/ 147 w 148"/>
                <a:gd name="T1" fmla="*/ 147 h 148"/>
                <a:gd name="T2" fmla="*/ 0 w 148"/>
                <a:gd name="T3" fmla="*/ 147 h 148"/>
                <a:gd name="T4" fmla="*/ 0 w 148"/>
                <a:gd name="T5" fmla="*/ 0 h 148"/>
                <a:gd name="T6" fmla="*/ 147 w 148"/>
                <a:gd name="T7" fmla="*/ 0 h 148"/>
                <a:gd name="T8" fmla="*/ 147 w 148"/>
                <a:gd name="T9" fmla="*/ 147 h 148"/>
              </a:gdLst>
              <a:ahLst/>
              <a:cxnLst>
                <a:cxn ang="0">
                  <a:pos x="T0" y="T1"/>
                </a:cxn>
                <a:cxn ang="0">
                  <a:pos x="T2" y="T3"/>
                </a:cxn>
                <a:cxn ang="0">
                  <a:pos x="T4" y="T5"/>
                </a:cxn>
                <a:cxn ang="0">
                  <a:pos x="T6" y="T7"/>
                </a:cxn>
                <a:cxn ang="0">
                  <a:pos x="T8" y="T9"/>
                </a:cxn>
              </a:cxnLst>
              <a:rect l="0" t="0" r="r" b="b"/>
              <a:pathLst>
                <a:path w="148" h="148">
                  <a:moveTo>
                    <a:pt x="147" y="147"/>
                  </a:moveTo>
                  <a:lnTo>
                    <a:pt x="0" y="147"/>
                  </a:lnTo>
                  <a:lnTo>
                    <a:pt x="0" y="0"/>
                  </a:lnTo>
                  <a:lnTo>
                    <a:pt x="147" y="0"/>
                  </a:lnTo>
                  <a:lnTo>
                    <a:pt x="147" y="147"/>
                  </a:lnTo>
                </a:path>
              </a:pathLst>
            </a:custGeom>
            <a:solidFill>
              <a:srgbClr val="FDF06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 name="Freeform 380">
              <a:extLst>
                <a:ext uri="{FF2B5EF4-FFF2-40B4-BE49-F238E27FC236}">
                  <a16:creationId xmlns:a16="http://schemas.microsoft.com/office/drawing/2014/main" id="{1D9103D4-D3C0-2F1D-738E-48F37EAF102C}"/>
                </a:ext>
              </a:extLst>
            </p:cNvPr>
            <p:cNvSpPr>
              <a:spLocks noChangeArrowheads="1"/>
            </p:cNvSpPr>
            <p:nvPr/>
          </p:nvSpPr>
          <p:spPr bwMode="auto">
            <a:xfrm>
              <a:off x="801688" y="1141413"/>
              <a:ext cx="52387" cy="53975"/>
            </a:xfrm>
            <a:custGeom>
              <a:avLst/>
              <a:gdLst>
                <a:gd name="T0" fmla="*/ 144 w 145"/>
                <a:gd name="T1" fmla="*/ 147 h 148"/>
                <a:gd name="T2" fmla="*/ 0 w 145"/>
                <a:gd name="T3" fmla="*/ 147 h 148"/>
                <a:gd name="T4" fmla="*/ 0 w 145"/>
                <a:gd name="T5" fmla="*/ 0 h 148"/>
                <a:gd name="T6" fmla="*/ 144 w 145"/>
                <a:gd name="T7" fmla="*/ 0 h 148"/>
                <a:gd name="T8" fmla="*/ 144 w 145"/>
                <a:gd name="T9" fmla="*/ 147 h 148"/>
              </a:gdLst>
              <a:ahLst/>
              <a:cxnLst>
                <a:cxn ang="0">
                  <a:pos x="T0" y="T1"/>
                </a:cxn>
                <a:cxn ang="0">
                  <a:pos x="T2" y="T3"/>
                </a:cxn>
                <a:cxn ang="0">
                  <a:pos x="T4" y="T5"/>
                </a:cxn>
                <a:cxn ang="0">
                  <a:pos x="T6" y="T7"/>
                </a:cxn>
                <a:cxn ang="0">
                  <a:pos x="T8" y="T9"/>
                </a:cxn>
              </a:cxnLst>
              <a:rect l="0" t="0" r="r" b="b"/>
              <a:pathLst>
                <a:path w="145" h="148">
                  <a:moveTo>
                    <a:pt x="144" y="147"/>
                  </a:moveTo>
                  <a:lnTo>
                    <a:pt x="0" y="147"/>
                  </a:lnTo>
                  <a:lnTo>
                    <a:pt x="0" y="0"/>
                  </a:lnTo>
                  <a:lnTo>
                    <a:pt x="144" y="0"/>
                  </a:lnTo>
                  <a:lnTo>
                    <a:pt x="144" y="147"/>
                  </a:lnTo>
                </a:path>
              </a:pathLst>
            </a:custGeom>
            <a:solidFill>
              <a:srgbClr val="90C9C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grpSp>
        <p:nvGrpSpPr>
          <p:cNvPr id="20" name="Group 19">
            <a:extLst>
              <a:ext uri="{FF2B5EF4-FFF2-40B4-BE49-F238E27FC236}">
                <a16:creationId xmlns:a16="http://schemas.microsoft.com/office/drawing/2014/main" id="{E16297F8-52F6-7D03-6355-90A501AD4A6E}"/>
              </a:ext>
            </a:extLst>
          </p:cNvPr>
          <p:cNvGrpSpPr/>
          <p:nvPr userDrawn="1"/>
        </p:nvGrpSpPr>
        <p:grpSpPr>
          <a:xfrm>
            <a:off x="22770191" y="1632548"/>
            <a:ext cx="1692797" cy="1709901"/>
            <a:chOff x="9166522" y="4957273"/>
            <a:chExt cx="1959618" cy="1979418"/>
          </a:xfrm>
        </p:grpSpPr>
        <p:sp>
          <p:nvSpPr>
            <p:cNvPr id="21" name="Freeform 432">
              <a:extLst>
                <a:ext uri="{FF2B5EF4-FFF2-40B4-BE49-F238E27FC236}">
                  <a16:creationId xmlns:a16="http://schemas.microsoft.com/office/drawing/2014/main" id="{EDAD2684-0BEA-2A02-4CD2-B4F3C4C9C689}"/>
                </a:ext>
              </a:extLst>
            </p:cNvPr>
            <p:cNvSpPr>
              <a:spLocks noChangeArrowheads="1"/>
            </p:cNvSpPr>
            <p:nvPr userDrawn="1"/>
          </p:nvSpPr>
          <p:spPr bwMode="auto">
            <a:xfrm rot="10800000">
              <a:off x="10156231" y="5946982"/>
              <a:ext cx="969909" cy="989709"/>
            </a:xfrm>
            <a:custGeom>
              <a:avLst/>
              <a:gdLst>
                <a:gd name="T0" fmla="*/ 0 w 218"/>
                <a:gd name="T1" fmla="*/ 218 h 219"/>
                <a:gd name="T2" fmla="*/ 217 w 218"/>
                <a:gd name="T3" fmla="*/ 218 h 219"/>
                <a:gd name="T4" fmla="*/ 217 w 218"/>
                <a:gd name="T5" fmla="*/ 0 h 219"/>
                <a:gd name="T6" fmla="*/ 0 w 218"/>
                <a:gd name="T7" fmla="*/ 0 h 219"/>
                <a:gd name="T8" fmla="*/ 0 w 218"/>
                <a:gd name="T9" fmla="*/ 218 h 219"/>
              </a:gdLst>
              <a:ahLst/>
              <a:cxnLst>
                <a:cxn ang="0">
                  <a:pos x="T0" y="T1"/>
                </a:cxn>
                <a:cxn ang="0">
                  <a:pos x="T2" y="T3"/>
                </a:cxn>
                <a:cxn ang="0">
                  <a:pos x="T4" y="T5"/>
                </a:cxn>
                <a:cxn ang="0">
                  <a:pos x="T6" y="T7"/>
                </a:cxn>
                <a:cxn ang="0">
                  <a:pos x="T8" y="T9"/>
                </a:cxn>
              </a:cxnLst>
              <a:rect l="0" t="0" r="r" b="b"/>
              <a:pathLst>
                <a:path w="218" h="219">
                  <a:moveTo>
                    <a:pt x="0" y="218"/>
                  </a:moveTo>
                  <a:lnTo>
                    <a:pt x="217" y="218"/>
                  </a:lnTo>
                  <a:lnTo>
                    <a:pt x="217" y="0"/>
                  </a:lnTo>
                  <a:lnTo>
                    <a:pt x="0" y="0"/>
                  </a:lnTo>
                  <a:lnTo>
                    <a:pt x="0" y="218"/>
                  </a:lnTo>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 name="Freeform 433">
              <a:extLst>
                <a:ext uri="{FF2B5EF4-FFF2-40B4-BE49-F238E27FC236}">
                  <a16:creationId xmlns:a16="http://schemas.microsoft.com/office/drawing/2014/main" id="{03F4001F-9FDE-C7F3-095B-D05D3038F5AD}"/>
                </a:ext>
              </a:extLst>
            </p:cNvPr>
            <p:cNvSpPr>
              <a:spLocks noChangeArrowheads="1"/>
            </p:cNvSpPr>
            <p:nvPr userDrawn="1"/>
          </p:nvSpPr>
          <p:spPr bwMode="auto">
            <a:xfrm rot="10800000">
              <a:off x="9166522" y="4957273"/>
              <a:ext cx="989709" cy="989709"/>
            </a:xfrm>
            <a:custGeom>
              <a:avLst/>
              <a:gdLst>
                <a:gd name="T0" fmla="*/ 0 w 219"/>
                <a:gd name="T1" fmla="*/ 221 h 222"/>
                <a:gd name="T2" fmla="*/ 218 w 219"/>
                <a:gd name="T3" fmla="*/ 221 h 222"/>
                <a:gd name="T4" fmla="*/ 218 w 219"/>
                <a:gd name="T5" fmla="*/ 0 h 222"/>
                <a:gd name="T6" fmla="*/ 0 w 219"/>
                <a:gd name="T7" fmla="*/ 0 h 222"/>
                <a:gd name="T8" fmla="*/ 0 w 219"/>
                <a:gd name="T9" fmla="*/ 221 h 222"/>
              </a:gdLst>
              <a:ahLst/>
              <a:cxnLst>
                <a:cxn ang="0">
                  <a:pos x="T0" y="T1"/>
                </a:cxn>
                <a:cxn ang="0">
                  <a:pos x="T2" y="T3"/>
                </a:cxn>
                <a:cxn ang="0">
                  <a:pos x="T4" y="T5"/>
                </a:cxn>
                <a:cxn ang="0">
                  <a:pos x="T6" y="T7"/>
                </a:cxn>
                <a:cxn ang="0">
                  <a:pos x="T8" y="T9"/>
                </a:cxn>
              </a:cxnLst>
              <a:rect l="0" t="0" r="r" b="b"/>
              <a:pathLst>
                <a:path w="219" h="222">
                  <a:moveTo>
                    <a:pt x="0" y="221"/>
                  </a:moveTo>
                  <a:lnTo>
                    <a:pt x="218" y="221"/>
                  </a:lnTo>
                  <a:lnTo>
                    <a:pt x="218" y="0"/>
                  </a:lnTo>
                  <a:lnTo>
                    <a:pt x="0" y="0"/>
                  </a:lnTo>
                  <a:lnTo>
                    <a:pt x="0" y="221"/>
                  </a:lnTo>
                </a:path>
              </a:pathLst>
            </a:custGeom>
            <a:solidFill>
              <a:schemeClr val="accent3"/>
            </a:solidFill>
            <a:ln>
              <a:noFill/>
            </a:ln>
            <a:effectLst/>
          </p:spPr>
          <p:txBody>
            <a:bodyPr wrap="none" anchor="ctr"/>
            <a:lstStyle/>
            <a:p>
              <a:endParaRPr lang="en-US"/>
            </a:p>
          </p:txBody>
        </p:sp>
      </p:grpSp>
      <p:grpSp>
        <p:nvGrpSpPr>
          <p:cNvPr id="23" name="Group 22">
            <a:extLst>
              <a:ext uri="{FF2B5EF4-FFF2-40B4-BE49-F238E27FC236}">
                <a16:creationId xmlns:a16="http://schemas.microsoft.com/office/drawing/2014/main" id="{EABA3FF7-A827-F377-2D16-B8C6FA448986}"/>
              </a:ext>
            </a:extLst>
          </p:cNvPr>
          <p:cNvGrpSpPr/>
          <p:nvPr userDrawn="1"/>
        </p:nvGrpSpPr>
        <p:grpSpPr>
          <a:xfrm>
            <a:off x="21129047" y="0"/>
            <a:ext cx="1658372" cy="1642107"/>
            <a:chOff x="11055114" y="10673124"/>
            <a:chExt cx="1910284" cy="1891549"/>
          </a:xfrm>
          <a:solidFill>
            <a:schemeClr val="accent1"/>
          </a:solidFill>
        </p:grpSpPr>
        <p:sp>
          <p:nvSpPr>
            <p:cNvPr id="24" name="Freeform 18">
              <a:extLst>
                <a:ext uri="{FF2B5EF4-FFF2-40B4-BE49-F238E27FC236}">
                  <a16:creationId xmlns:a16="http://schemas.microsoft.com/office/drawing/2014/main" id="{39309098-0CB6-4865-5E2C-EA2939BAF173}"/>
                </a:ext>
              </a:extLst>
            </p:cNvPr>
            <p:cNvSpPr>
              <a:spLocks noChangeArrowheads="1"/>
            </p:cNvSpPr>
            <p:nvPr/>
          </p:nvSpPr>
          <p:spPr bwMode="auto">
            <a:xfrm>
              <a:off x="11055114" y="10673124"/>
              <a:ext cx="955147" cy="1891549"/>
            </a:xfrm>
            <a:custGeom>
              <a:avLst/>
              <a:gdLst>
                <a:gd name="T0" fmla="*/ 0 w 225"/>
                <a:gd name="T1" fmla="*/ 445 h 446"/>
                <a:gd name="T2" fmla="*/ 224 w 225"/>
                <a:gd name="T3" fmla="*/ 222 h 446"/>
                <a:gd name="T4" fmla="*/ 0 w 225"/>
                <a:gd name="T5" fmla="*/ 0 h 446"/>
                <a:gd name="T6" fmla="*/ 0 w 225"/>
                <a:gd name="T7" fmla="*/ 445 h 446"/>
              </a:gdLst>
              <a:ahLst/>
              <a:cxnLst>
                <a:cxn ang="0">
                  <a:pos x="T0" y="T1"/>
                </a:cxn>
                <a:cxn ang="0">
                  <a:pos x="T2" y="T3"/>
                </a:cxn>
                <a:cxn ang="0">
                  <a:pos x="T4" y="T5"/>
                </a:cxn>
                <a:cxn ang="0">
                  <a:pos x="T6" y="T7"/>
                </a:cxn>
              </a:cxnLst>
              <a:rect l="0" t="0" r="r" b="b"/>
              <a:pathLst>
                <a:path w="225" h="446">
                  <a:moveTo>
                    <a:pt x="0" y="445"/>
                  </a:moveTo>
                  <a:lnTo>
                    <a:pt x="224" y="222"/>
                  </a:lnTo>
                  <a:lnTo>
                    <a:pt x="0" y="0"/>
                  </a:lnTo>
                  <a:lnTo>
                    <a:pt x="0" y="445"/>
                  </a:lnTo>
                </a:path>
              </a:pathLst>
            </a:custGeom>
            <a:solidFill>
              <a:schemeClr val="accent4"/>
            </a:solidFill>
            <a:ln>
              <a:noFill/>
            </a:ln>
            <a:effectLst/>
          </p:spPr>
          <p:txBody>
            <a:bodyPr wrap="none" anchor="ctr"/>
            <a:lstStyle/>
            <a:p>
              <a:endParaRPr lang="en-US"/>
            </a:p>
          </p:txBody>
        </p:sp>
        <p:sp>
          <p:nvSpPr>
            <p:cNvPr id="25" name="Freeform 19">
              <a:extLst>
                <a:ext uri="{FF2B5EF4-FFF2-40B4-BE49-F238E27FC236}">
                  <a16:creationId xmlns:a16="http://schemas.microsoft.com/office/drawing/2014/main" id="{781F48E8-0BC8-67D9-EE13-003A4114FE4B}"/>
                </a:ext>
              </a:extLst>
            </p:cNvPr>
            <p:cNvSpPr>
              <a:spLocks noChangeArrowheads="1"/>
            </p:cNvSpPr>
            <p:nvPr/>
          </p:nvSpPr>
          <p:spPr bwMode="auto">
            <a:xfrm>
              <a:off x="12010261" y="10673124"/>
              <a:ext cx="955137" cy="1891549"/>
            </a:xfrm>
            <a:custGeom>
              <a:avLst/>
              <a:gdLst>
                <a:gd name="T0" fmla="*/ 0 w 223"/>
                <a:gd name="T1" fmla="*/ 222 h 446"/>
                <a:gd name="T2" fmla="*/ 222 w 223"/>
                <a:gd name="T3" fmla="*/ 445 h 446"/>
                <a:gd name="T4" fmla="*/ 222 w 223"/>
                <a:gd name="T5" fmla="*/ 0 h 446"/>
                <a:gd name="T6" fmla="*/ 0 w 223"/>
                <a:gd name="T7" fmla="*/ 222 h 446"/>
              </a:gdLst>
              <a:ahLst/>
              <a:cxnLst>
                <a:cxn ang="0">
                  <a:pos x="T0" y="T1"/>
                </a:cxn>
                <a:cxn ang="0">
                  <a:pos x="T2" y="T3"/>
                </a:cxn>
                <a:cxn ang="0">
                  <a:pos x="T4" y="T5"/>
                </a:cxn>
                <a:cxn ang="0">
                  <a:pos x="T6" y="T7"/>
                </a:cxn>
              </a:cxnLst>
              <a:rect l="0" t="0" r="r" b="b"/>
              <a:pathLst>
                <a:path w="223" h="446">
                  <a:moveTo>
                    <a:pt x="0" y="222"/>
                  </a:moveTo>
                  <a:lnTo>
                    <a:pt x="222" y="445"/>
                  </a:lnTo>
                  <a:lnTo>
                    <a:pt x="222" y="0"/>
                  </a:lnTo>
                  <a:lnTo>
                    <a:pt x="0" y="222"/>
                  </a:lnTo>
                </a:path>
              </a:pathLst>
            </a:custGeom>
            <a:solidFill>
              <a:schemeClr val="tx2"/>
            </a:solidFill>
            <a:ln w="9525" cap="flat">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9095508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2495234"/>
            <a:ext cx="21031200" cy="1117229"/>
          </a:xfrm>
          <a:prstGeom prst="rect">
            <a:avLst/>
          </a:prstGeom>
        </p:spPr>
        <p:txBody>
          <a:bodyPr vert="horz" wrap="square" lIns="91440" tIns="45720" rIns="91440" bIns="45720" rtlCol="0" anchor="ctr">
            <a:spAutoFit/>
          </a:bodyPr>
          <a:lstStyle/>
          <a:p>
            <a:r>
              <a:rPr lang="en-US"/>
              <a:t>Click to edit Master title style</a:t>
            </a:r>
          </a:p>
        </p:txBody>
      </p:sp>
      <p:sp>
        <p:nvSpPr>
          <p:cNvPr id="3" name="Text Placeholder 2"/>
          <p:cNvSpPr>
            <a:spLocks noGrp="1"/>
          </p:cNvSpPr>
          <p:nvPr>
            <p:ph type="body" idx="1"/>
          </p:nvPr>
        </p:nvSpPr>
        <p:spPr>
          <a:xfrm>
            <a:off x="1676400" y="3651250"/>
            <a:ext cx="21031200" cy="2727926"/>
          </a:xfrm>
          <a:prstGeom prst="rect">
            <a:avLst/>
          </a:prstGeom>
        </p:spPr>
        <p:txBody>
          <a:bodyPr vert="horz" wrap="square" lIns="91440" tIns="45720" rIns="91440" bIns="4572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4315649"/>
      </p:ext>
    </p:extLst>
  </p:cSld>
  <p:clrMap bg1="lt1" tx1="dk1" bg2="lt2" tx2="dk2" accent1="accent1" accent2="accent2" accent3="accent3" accent4="accent4" accent5="accent5" accent6="accent6" hlink="hlink" folHlink="folHlink"/>
  <p:sldLayoutIdLst>
    <p:sldLayoutId id="2147483816" r:id="rId1"/>
    <p:sldLayoutId id="2147483833" r:id="rId2"/>
    <p:sldLayoutId id="2147483830" r:id="rId3"/>
    <p:sldLayoutId id="2147483822" r:id="rId4"/>
    <p:sldLayoutId id="2147483832" r:id="rId5"/>
    <p:sldLayoutId id="2147483829" r:id="rId6"/>
    <p:sldLayoutId id="2147483831" r:id="rId7"/>
    <p:sldLayoutId id="2147483817" r:id="rId8"/>
    <p:sldLayoutId id="2147483820" r:id="rId9"/>
    <p:sldLayoutId id="2147483821" r:id="rId10"/>
    <p:sldLayoutId id="2147483823" r:id="rId11"/>
    <p:sldLayoutId id="2147483826" r:id="rId12"/>
    <p:sldLayoutId id="2147483825" r:id="rId13"/>
    <p:sldLayoutId id="2147483836" r:id="rId14"/>
    <p:sldLayoutId id="2147483835" r:id="rId15"/>
    <p:sldLayoutId id="2147483834" r:id="rId16"/>
  </p:sldLayoutIdLst>
  <p:hf hdr="0" ftr="0" dt="0"/>
  <p:txStyles>
    <p:titleStyle>
      <a:lvl1pPr algn="l" defTabSz="1828800" rtl="0" eaLnBrk="1" latinLnBrk="0" hangingPunct="1">
        <a:lnSpc>
          <a:spcPct val="90000"/>
        </a:lnSpc>
        <a:spcBef>
          <a:spcPct val="0"/>
        </a:spcBef>
        <a:buNone/>
        <a:defRPr sz="7200" b="1" i="0" kern="1200" cap="all" baseline="0">
          <a:solidFill>
            <a:schemeClr val="tx1"/>
          </a:solidFill>
          <a:latin typeface="+mj-lt"/>
          <a:ea typeface="+mj-ea"/>
          <a:cs typeface="Poppins" pitchFamily="2" charset="77"/>
        </a:defRPr>
      </a:lvl1pPr>
    </p:titleStyle>
    <p:bodyStyle>
      <a:lvl1pPr marL="457200" indent="-457200" algn="l" defTabSz="1828800" rtl="0" eaLnBrk="1" latinLnBrk="0" hangingPunct="1">
        <a:lnSpc>
          <a:spcPct val="90000"/>
        </a:lnSpc>
        <a:spcBef>
          <a:spcPts val="200"/>
        </a:spcBef>
        <a:spcAft>
          <a:spcPts val="1000"/>
        </a:spcAft>
        <a:buFont typeface="Arial" panose="020B0604020202020204" pitchFamily="34" charset="0"/>
        <a:buChar char="•"/>
        <a:defRPr sz="3200" b="0" i="0" kern="1200" cap="none" baseline="0">
          <a:solidFill>
            <a:schemeClr val="tx1"/>
          </a:solidFill>
          <a:latin typeface="+mn-lt"/>
          <a:ea typeface="Roboto Light" panose="02000000000000000000" pitchFamily="2" charset="0"/>
          <a:cs typeface="Poppins Light" pitchFamily="2" charset="77"/>
        </a:defRPr>
      </a:lvl1pPr>
      <a:lvl2pPr marL="1371600" indent="-457200" algn="l" defTabSz="1828800" rtl="0" eaLnBrk="1" latinLnBrk="0" hangingPunct="1">
        <a:lnSpc>
          <a:spcPct val="90000"/>
        </a:lnSpc>
        <a:spcBef>
          <a:spcPts val="1000"/>
        </a:spcBef>
        <a:buFont typeface="Arial" panose="020B0604020202020204" pitchFamily="34" charset="0"/>
        <a:buChar char="•"/>
        <a:defRPr lang="en-US" sz="2800" b="0" i="0" kern="1200" baseline="0" dirty="0" smtClean="0">
          <a:solidFill>
            <a:schemeClr val="tx1"/>
          </a:solidFill>
          <a:latin typeface="+mn-lt"/>
          <a:ea typeface="Roboto Light" panose="02000000000000000000" pitchFamily="2" charset="0"/>
          <a:cs typeface="Roboto Light" panose="02000000000000000000" pitchFamily="2" charset="0"/>
        </a:defRPr>
      </a:lvl2pPr>
      <a:lvl3pPr marL="2400300" indent="-571500" algn="l" defTabSz="1828800" rtl="0" eaLnBrk="1" latinLnBrk="0" hangingPunct="1">
        <a:lnSpc>
          <a:spcPct val="90000"/>
        </a:lnSpc>
        <a:spcBef>
          <a:spcPts val="1000"/>
        </a:spcBef>
        <a:buFont typeface="Arial" panose="020B0604020202020204" pitchFamily="34" charset="0"/>
        <a:buChar char="•"/>
        <a:defRPr lang="en-US" sz="2800" b="0" i="0" kern="1200" baseline="0" dirty="0" smtClean="0">
          <a:solidFill>
            <a:schemeClr val="tx1"/>
          </a:solidFill>
          <a:latin typeface="+mn-lt"/>
          <a:ea typeface="Roboto Light" panose="02000000000000000000" pitchFamily="2" charset="0"/>
          <a:cs typeface="Roboto Light" panose="02000000000000000000" pitchFamily="2" charset="0"/>
        </a:defRPr>
      </a:lvl3pPr>
      <a:lvl4pPr marL="3200400" indent="-457200" algn="l" defTabSz="1828800" rtl="0" eaLnBrk="1" latinLnBrk="0" hangingPunct="1">
        <a:lnSpc>
          <a:spcPct val="90000"/>
        </a:lnSpc>
        <a:spcBef>
          <a:spcPts val="1000"/>
        </a:spcBef>
        <a:buFont typeface="Arial" panose="020B0604020202020204" pitchFamily="34" charset="0"/>
        <a:buChar char="•"/>
        <a:defRPr lang="en-US" sz="2800" b="0" i="0" kern="1200" baseline="0" dirty="0" smtClean="0">
          <a:solidFill>
            <a:schemeClr val="tx1"/>
          </a:solidFill>
          <a:latin typeface="+mn-lt"/>
          <a:ea typeface="Roboto Light" panose="02000000000000000000" pitchFamily="2" charset="0"/>
          <a:cs typeface="Roboto Light" panose="02000000000000000000" pitchFamily="2" charset="0"/>
        </a:defRPr>
      </a:lvl4pPr>
      <a:lvl5pPr marL="4114800" indent="-457200" algn="l" defTabSz="1828800" rtl="0" eaLnBrk="1" latinLnBrk="0" hangingPunct="1">
        <a:lnSpc>
          <a:spcPct val="90000"/>
        </a:lnSpc>
        <a:spcBef>
          <a:spcPts val="1000"/>
        </a:spcBef>
        <a:buFont typeface="Arial" panose="020B0604020202020204" pitchFamily="34" charset="0"/>
        <a:buChar char="•"/>
        <a:defRPr lang="en-US" sz="2800" b="0" i="0" kern="1200" baseline="0" dirty="0" smtClean="0">
          <a:solidFill>
            <a:schemeClr val="tx1"/>
          </a:solidFill>
          <a:latin typeface="+mn-lt"/>
          <a:ea typeface="Roboto Light" panose="02000000000000000000" pitchFamily="2" charset="0"/>
          <a:cs typeface="Roboto Light" panose="02000000000000000000" pitchFamily="2" charset="0"/>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4.emf"/><Relationship Id="rId7" Type="http://schemas.openxmlformats.org/officeDocument/2006/relationships/image" Target="../media/image7.emf"/><Relationship Id="rId2" Type="http://schemas.openxmlformats.org/officeDocument/2006/relationships/image" Target="../media/image3.jpeg"/><Relationship Id="rId1" Type="http://schemas.openxmlformats.org/officeDocument/2006/relationships/slideLayout" Target="../slideLayouts/slideLayout16.xml"/><Relationship Id="rId6" Type="http://schemas.openxmlformats.org/officeDocument/2006/relationships/image" Target="../media/image6.emf"/><Relationship Id="rId5" Type="http://schemas.openxmlformats.org/officeDocument/2006/relationships/image" Target="../media/image5.emf"/><Relationship Id="rId10" Type="http://schemas.openxmlformats.org/officeDocument/2006/relationships/image" Target="../media/image10.png"/><Relationship Id="rId4" Type="http://schemas.openxmlformats.org/officeDocument/2006/relationships/image" Target="../media/image2.emf"/><Relationship Id="rId9"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766DD6AE-89A9-6024-5B10-FCE462A0BED0}"/>
              </a:ext>
            </a:extLst>
          </p:cNvPr>
          <p:cNvSpPr/>
          <p:nvPr/>
        </p:nvSpPr>
        <p:spPr>
          <a:xfrm>
            <a:off x="1454305" y="9990356"/>
            <a:ext cx="10356695" cy="2062103"/>
          </a:xfrm>
          <a:prstGeom prst="rect">
            <a:avLst/>
          </a:prstGeom>
        </p:spPr>
        <p:txBody>
          <a:bodyPr wrap="square">
            <a:spAutoFit/>
          </a:bodyPr>
          <a:lstStyle/>
          <a:p>
            <a:r>
              <a:rPr lang="en-US" sz="6400" dirty="0">
                <a:ea typeface="Roboto" charset="0"/>
                <a:cs typeface="Poppins Light" pitchFamily="2" charset="77"/>
              </a:rPr>
              <a:t>Module 7: Summary and Pilot</a:t>
            </a:r>
          </a:p>
        </p:txBody>
      </p:sp>
      <p:pic>
        <p:nvPicPr>
          <p:cNvPr id="26" name="Picture 25">
            <a:extLst>
              <a:ext uri="{FF2B5EF4-FFF2-40B4-BE49-F238E27FC236}">
                <a16:creationId xmlns:a16="http://schemas.microsoft.com/office/drawing/2014/main" id="{FF0E6D7E-C795-905B-5E6D-233C6839A3A4}"/>
              </a:ext>
            </a:extLst>
          </p:cNvPr>
          <p:cNvPicPr>
            <a:picLocks/>
          </p:cNvPicPr>
          <p:nvPr/>
        </p:nvPicPr>
        <p:blipFill>
          <a:blip r:embed="rId2">
            <a:extLst>
              <a:ext uri="{28A0092B-C50C-407E-A947-70E740481C1C}">
                <a14:useLocalDpi xmlns:a14="http://schemas.microsoft.com/office/drawing/2010/main" val="0"/>
              </a:ext>
            </a:extLst>
          </a:blip>
          <a:srcRect/>
          <a:stretch/>
        </p:blipFill>
        <p:spPr>
          <a:xfrm>
            <a:off x="13406139" y="23226"/>
            <a:ext cx="8229298" cy="5486198"/>
          </a:xfrm>
          <a:prstGeom prst="rect">
            <a:avLst/>
          </a:prstGeom>
        </p:spPr>
      </p:pic>
      <p:pic>
        <p:nvPicPr>
          <p:cNvPr id="27" name="Picture 26">
            <a:extLst>
              <a:ext uri="{FF2B5EF4-FFF2-40B4-BE49-F238E27FC236}">
                <a16:creationId xmlns:a16="http://schemas.microsoft.com/office/drawing/2014/main" id="{6F67D481-D644-2194-607A-9B84D4609868}"/>
              </a:ext>
            </a:extLst>
          </p:cNvPr>
          <p:cNvPicPr>
            <a:picLocks noChangeAspect="1"/>
          </p:cNvPicPr>
          <p:nvPr/>
        </p:nvPicPr>
        <p:blipFill>
          <a:blip r:embed="rId3"/>
          <a:stretch>
            <a:fillRect/>
          </a:stretch>
        </p:blipFill>
        <p:spPr>
          <a:xfrm>
            <a:off x="13426556" y="10962943"/>
            <a:ext cx="2744264" cy="2744264"/>
          </a:xfrm>
          <a:prstGeom prst="rect">
            <a:avLst/>
          </a:prstGeom>
        </p:spPr>
      </p:pic>
      <p:pic>
        <p:nvPicPr>
          <p:cNvPr id="28" name="Picture 27">
            <a:extLst>
              <a:ext uri="{FF2B5EF4-FFF2-40B4-BE49-F238E27FC236}">
                <a16:creationId xmlns:a16="http://schemas.microsoft.com/office/drawing/2014/main" id="{F2CF497C-739F-C646-DABA-C6CCBD67C6F5}"/>
              </a:ext>
            </a:extLst>
          </p:cNvPr>
          <p:cNvPicPr>
            <a:picLocks noChangeAspect="1"/>
          </p:cNvPicPr>
          <p:nvPr/>
        </p:nvPicPr>
        <p:blipFill>
          <a:blip r:embed="rId4"/>
          <a:stretch>
            <a:fillRect/>
          </a:stretch>
        </p:blipFill>
        <p:spPr>
          <a:xfrm rot="10800000">
            <a:off x="13361139" y="5476246"/>
            <a:ext cx="2744264" cy="2744264"/>
          </a:xfrm>
          <a:prstGeom prst="rect">
            <a:avLst/>
          </a:prstGeom>
        </p:spPr>
      </p:pic>
      <p:pic>
        <p:nvPicPr>
          <p:cNvPr id="30" name="Picture 29">
            <a:extLst>
              <a:ext uri="{FF2B5EF4-FFF2-40B4-BE49-F238E27FC236}">
                <a16:creationId xmlns:a16="http://schemas.microsoft.com/office/drawing/2014/main" id="{0CF72C7D-F20E-E7E1-616D-87C4063B3E49}"/>
              </a:ext>
            </a:extLst>
          </p:cNvPr>
          <p:cNvPicPr>
            <a:picLocks noChangeAspect="1"/>
          </p:cNvPicPr>
          <p:nvPr/>
        </p:nvPicPr>
        <p:blipFill>
          <a:blip r:embed="rId5"/>
          <a:stretch>
            <a:fillRect/>
          </a:stretch>
        </p:blipFill>
        <p:spPr>
          <a:xfrm>
            <a:off x="18905278" y="8278593"/>
            <a:ext cx="2744264" cy="2744264"/>
          </a:xfrm>
          <a:prstGeom prst="rect">
            <a:avLst/>
          </a:prstGeom>
        </p:spPr>
      </p:pic>
      <p:pic>
        <p:nvPicPr>
          <p:cNvPr id="31" name="Picture 30">
            <a:extLst>
              <a:ext uri="{FF2B5EF4-FFF2-40B4-BE49-F238E27FC236}">
                <a16:creationId xmlns:a16="http://schemas.microsoft.com/office/drawing/2014/main" id="{E154A98B-133C-B342-F87B-F6A7DB0C2B83}"/>
              </a:ext>
            </a:extLst>
          </p:cNvPr>
          <p:cNvPicPr>
            <a:picLocks noChangeAspect="1"/>
          </p:cNvPicPr>
          <p:nvPr/>
        </p:nvPicPr>
        <p:blipFill>
          <a:blip r:embed="rId6"/>
          <a:stretch>
            <a:fillRect/>
          </a:stretch>
        </p:blipFill>
        <p:spPr>
          <a:xfrm>
            <a:off x="21639736" y="8277144"/>
            <a:ext cx="2744264" cy="2744264"/>
          </a:xfrm>
          <a:prstGeom prst="rect">
            <a:avLst/>
          </a:prstGeom>
        </p:spPr>
      </p:pic>
      <p:pic>
        <p:nvPicPr>
          <p:cNvPr id="32" name="Picture 31">
            <a:extLst>
              <a:ext uri="{FF2B5EF4-FFF2-40B4-BE49-F238E27FC236}">
                <a16:creationId xmlns:a16="http://schemas.microsoft.com/office/drawing/2014/main" id="{95FB0377-B3EC-B510-98FC-E973582FFA85}"/>
              </a:ext>
            </a:extLst>
          </p:cNvPr>
          <p:cNvPicPr>
            <a:picLocks/>
          </p:cNvPicPr>
          <p:nvPr/>
        </p:nvPicPr>
        <p:blipFill>
          <a:blip r:embed="rId7"/>
          <a:stretch>
            <a:fillRect/>
          </a:stretch>
        </p:blipFill>
        <p:spPr>
          <a:xfrm>
            <a:off x="16154065" y="8251857"/>
            <a:ext cx="2744264" cy="2744264"/>
          </a:xfrm>
          <a:prstGeom prst="rect">
            <a:avLst/>
          </a:prstGeom>
        </p:spPr>
      </p:pic>
      <p:pic>
        <p:nvPicPr>
          <p:cNvPr id="33" name="Picture 32">
            <a:extLst>
              <a:ext uri="{FF2B5EF4-FFF2-40B4-BE49-F238E27FC236}">
                <a16:creationId xmlns:a16="http://schemas.microsoft.com/office/drawing/2014/main" id="{82E3B8F6-3360-56C6-5BA1-23FDE497C049}"/>
              </a:ext>
            </a:extLst>
          </p:cNvPr>
          <p:cNvPicPr>
            <a:picLocks noChangeAspect="1"/>
          </p:cNvPicPr>
          <p:nvPr/>
        </p:nvPicPr>
        <p:blipFill>
          <a:blip r:embed="rId8"/>
          <a:stretch>
            <a:fillRect/>
          </a:stretch>
        </p:blipFill>
        <p:spPr>
          <a:xfrm>
            <a:off x="13423602" y="8206576"/>
            <a:ext cx="2744264" cy="2744264"/>
          </a:xfrm>
          <a:prstGeom prst="rect">
            <a:avLst/>
          </a:prstGeom>
        </p:spPr>
      </p:pic>
      <p:pic>
        <p:nvPicPr>
          <p:cNvPr id="36" name="Picture 35" descr="Shape&#10;&#10;Description automatically generated with medium confidence">
            <a:extLst>
              <a:ext uri="{FF2B5EF4-FFF2-40B4-BE49-F238E27FC236}">
                <a16:creationId xmlns:a16="http://schemas.microsoft.com/office/drawing/2014/main" id="{339BC34E-C178-E5EB-4DE8-B735ABA6ADBB}"/>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21915112" y="11303825"/>
            <a:ext cx="2193511" cy="2062500"/>
          </a:xfrm>
          <a:prstGeom prst="rect">
            <a:avLst/>
          </a:prstGeom>
        </p:spPr>
      </p:pic>
      <p:sp>
        <p:nvSpPr>
          <p:cNvPr id="3" name="Rectangle 12">
            <a:extLst>
              <a:ext uri="{FF2B5EF4-FFF2-40B4-BE49-F238E27FC236}">
                <a16:creationId xmlns:a16="http://schemas.microsoft.com/office/drawing/2014/main" id="{4C534C9C-19B7-CD64-0597-138CF177A576}"/>
              </a:ext>
            </a:extLst>
          </p:cNvPr>
          <p:cNvSpPr>
            <a:spLocks noChangeAspect="1"/>
          </p:cNvSpPr>
          <p:nvPr/>
        </p:nvSpPr>
        <p:spPr>
          <a:xfrm flipV="1">
            <a:off x="16183185" y="46820"/>
            <a:ext cx="8229600" cy="8229600"/>
          </a:xfrm>
          <a:custGeom>
            <a:avLst/>
            <a:gdLst>
              <a:gd name="connsiteX0" fmla="*/ 0 w 12212728"/>
              <a:gd name="connsiteY0" fmla="*/ 0 h 10471338"/>
              <a:gd name="connsiteX1" fmla="*/ 12212728 w 12212728"/>
              <a:gd name="connsiteY1" fmla="*/ 0 h 10471338"/>
              <a:gd name="connsiteX2" fmla="*/ 12212728 w 12212728"/>
              <a:gd name="connsiteY2" fmla="*/ 10471338 h 10471338"/>
              <a:gd name="connsiteX3" fmla="*/ 0 w 12212728"/>
              <a:gd name="connsiteY3" fmla="*/ 10471338 h 10471338"/>
              <a:gd name="connsiteX4" fmla="*/ 0 w 12212728"/>
              <a:gd name="connsiteY4" fmla="*/ 0 h 10471338"/>
              <a:gd name="connsiteX0" fmla="*/ 0 w 12212728"/>
              <a:gd name="connsiteY0" fmla="*/ 0 h 10471338"/>
              <a:gd name="connsiteX1" fmla="*/ 12212728 w 12212728"/>
              <a:gd name="connsiteY1" fmla="*/ 0 h 10471338"/>
              <a:gd name="connsiteX2" fmla="*/ 12212728 w 12212728"/>
              <a:gd name="connsiteY2" fmla="*/ 10471338 h 10471338"/>
              <a:gd name="connsiteX3" fmla="*/ 5569527 w 12212728"/>
              <a:gd name="connsiteY3" fmla="*/ 4777120 h 10471338"/>
              <a:gd name="connsiteX4" fmla="*/ 0 w 12212728"/>
              <a:gd name="connsiteY4" fmla="*/ 0 h 10471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2728" h="10471338">
                <a:moveTo>
                  <a:pt x="0" y="0"/>
                </a:moveTo>
                <a:lnTo>
                  <a:pt x="12212728" y="0"/>
                </a:lnTo>
                <a:lnTo>
                  <a:pt x="12212728" y="10471338"/>
                </a:lnTo>
                <a:lnTo>
                  <a:pt x="5569527" y="4777120"/>
                </a:lnTo>
                <a:lnTo>
                  <a:pt x="0" y="0"/>
                </a:lnTo>
                <a:close/>
              </a:path>
            </a:pathLst>
          </a:custGeom>
          <a:solidFill>
            <a:schemeClr val="accent5">
              <a:alpha val="60000"/>
            </a:schemeClr>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a:solidFill>
                  <a:schemeClr val="accent4"/>
                </a:solidFill>
                <a:latin typeface="Poppins Black" pitchFamily="2" charset="77"/>
              </a:rPr>
              <a:t> </a:t>
            </a:r>
            <a:endParaRPr lang="ru-RU">
              <a:solidFill>
                <a:schemeClr val="accent4"/>
              </a:solidFill>
              <a:latin typeface="Roboto Light" panose="02000000000000000000" pitchFamily="2" charset="0"/>
            </a:endParaRPr>
          </a:p>
        </p:txBody>
      </p:sp>
      <p:pic>
        <p:nvPicPr>
          <p:cNvPr id="2" name="Picture 1" descr="A group of pink and blue logos&#10;&#10;Description automatically generated">
            <a:extLst>
              <a:ext uri="{FF2B5EF4-FFF2-40B4-BE49-F238E27FC236}">
                <a16:creationId xmlns:a16="http://schemas.microsoft.com/office/drawing/2014/main" id="{6C000BA3-A7E6-E095-CCD0-726244FCEFB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54305" y="2476500"/>
            <a:ext cx="8070872" cy="2547673"/>
          </a:xfrm>
          <a:prstGeom prst="rect">
            <a:avLst/>
          </a:prstGeom>
        </p:spPr>
      </p:pic>
      <p:sp>
        <p:nvSpPr>
          <p:cNvPr id="5" name="TextBox 4">
            <a:extLst>
              <a:ext uri="{FF2B5EF4-FFF2-40B4-BE49-F238E27FC236}">
                <a16:creationId xmlns:a16="http://schemas.microsoft.com/office/drawing/2014/main" id="{F96A4D66-6262-CBB6-D3A2-48585D868389}"/>
              </a:ext>
            </a:extLst>
          </p:cNvPr>
          <p:cNvSpPr txBox="1"/>
          <p:nvPr/>
        </p:nvSpPr>
        <p:spPr>
          <a:xfrm>
            <a:off x="1253625" y="5652031"/>
            <a:ext cx="7757025" cy="2554545"/>
          </a:xfrm>
          <a:prstGeom prst="rect">
            <a:avLst/>
          </a:prstGeom>
          <a:noFill/>
        </p:spPr>
        <p:txBody>
          <a:bodyPr wrap="square">
            <a:spAutoFit/>
          </a:bodyPr>
          <a:lstStyle/>
          <a:p>
            <a:r>
              <a:rPr lang="en-US" sz="8000" b="1" dirty="0">
                <a:solidFill>
                  <a:srgbClr val="C00000"/>
                </a:solidFill>
                <a:highlight>
                  <a:srgbClr val="FFFF00"/>
                </a:highlight>
                <a:latin typeface="Poppins" pitchFamily="2" charset="77"/>
                <a:ea typeface="Roboto Light" charset="0"/>
                <a:cs typeface="Poppins" pitchFamily="2" charset="77"/>
              </a:rPr>
              <a:t>[Country, Year]</a:t>
            </a:r>
          </a:p>
        </p:txBody>
      </p:sp>
    </p:spTree>
    <p:extLst>
      <p:ext uri="{BB962C8B-B14F-4D97-AF65-F5344CB8AC3E}">
        <p14:creationId xmlns:p14="http://schemas.microsoft.com/office/powerpoint/2010/main" val="3496878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E22EC432-E239-B042-8A34-C1E88455FE9C}"/>
              </a:ext>
            </a:extLst>
          </p:cNvPr>
          <p:cNvSpPr>
            <a:spLocks noGrp="1"/>
          </p:cNvSpPr>
          <p:nvPr>
            <p:ph type="title"/>
          </p:nvPr>
        </p:nvSpPr>
        <p:spPr>
          <a:xfrm>
            <a:off x="370609" y="639660"/>
            <a:ext cx="10058400" cy="1210588"/>
          </a:xfrm>
        </p:spPr>
        <p:txBody>
          <a:bodyPr>
            <a:spAutoFit/>
          </a:bodyPr>
          <a:lstStyle/>
          <a:p>
            <a:r>
              <a:rPr lang="en-US" sz="8000" dirty="0"/>
              <a:t>outline</a:t>
            </a:r>
          </a:p>
        </p:txBody>
      </p:sp>
      <p:sp>
        <p:nvSpPr>
          <p:cNvPr id="2" name="Text Placeholder 1">
            <a:extLst>
              <a:ext uri="{FF2B5EF4-FFF2-40B4-BE49-F238E27FC236}">
                <a16:creationId xmlns:a16="http://schemas.microsoft.com/office/drawing/2014/main" id="{2895AE61-BD46-2D45-AD23-13901F3A6346}"/>
              </a:ext>
            </a:extLst>
          </p:cNvPr>
          <p:cNvSpPr>
            <a:spLocks noGrp="1"/>
          </p:cNvSpPr>
          <p:nvPr>
            <p:ph type="body" sz="quarter" idx="4294967295"/>
          </p:nvPr>
        </p:nvSpPr>
        <p:spPr>
          <a:xfrm>
            <a:off x="11205110" y="3545698"/>
            <a:ext cx="13178890" cy="7355860"/>
          </a:xfrm>
        </p:spPr>
        <p:txBody>
          <a:bodyPr vert="horz" wrap="square" lIns="91440" tIns="45720" rIns="91440" bIns="45720" rtlCol="0" anchor="t">
            <a:spAutoFit/>
          </a:bodyPr>
          <a:lstStyle/>
          <a:p>
            <a:pPr>
              <a:spcBef>
                <a:spcPts val="100"/>
              </a:spcBef>
              <a:spcAft>
                <a:spcPts val="500"/>
              </a:spcAft>
            </a:pPr>
            <a:r>
              <a:rPr lang="en-US" sz="4800" dirty="0"/>
              <a:t>PILOT DAY 1 + debrief </a:t>
            </a:r>
          </a:p>
          <a:p>
            <a:pPr>
              <a:spcBef>
                <a:spcPts val="100"/>
              </a:spcBef>
              <a:spcAft>
                <a:spcPts val="500"/>
              </a:spcAft>
            </a:pPr>
            <a:r>
              <a:rPr lang="en-US" sz="4800" dirty="0"/>
              <a:t>PILOT DAY 2 + debrief </a:t>
            </a:r>
          </a:p>
          <a:p>
            <a:pPr>
              <a:spcBef>
                <a:spcPts val="100"/>
              </a:spcBef>
              <a:spcAft>
                <a:spcPts val="500"/>
              </a:spcAft>
            </a:pPr>
            <a:r>
              <a:rPr lang="en-US" sz="4800" dirty="0"/>
              <a:t>PILOT DAY 3 + debrief </a:t>
            </a:r>
          </a:p>
          <a:p>
            <a:pPr>
              <a:spcBef>
                <a:spcPts val="100"/>
              </a:spcBef>
              <a:spcAft>
                <a:spcPts val="500"/>
              </a:spcAft>
            </a:pPr>
            <a:r>
              <a:rPr lang="en-US" sz="4800" dirty="0"/>
              <a:t>POST-TEST</a:t>
            </a:r>
          </a:p>
          <a:p>
            <a:pPr>
              <a:spcBef>
                <a:spcPts val="100"/>
              </a:spcBef>
              <a:spcAft>
                <a:spcPts val="500"/>
              </a:spcAft>
            </a:pPr>
            <a:r>
              <a:rPr lang="en-US" sz="4800" dirty="0"/>
              <a:t>Additional suggested topics: </a:t>
            </a:r>
          </a:p>
          <a:p>
            <a:pPr lvl="1">
              <a:spcBef>
                <a:spcPts val="100"/>
              </a:spcBef>
              <a:spcAft>
                <a:spcPts val="500"/>
              </a:spcAft>
              <a:buFont typeface="Courier New" panose="02070309020205020404" pitchFamily="49" charset="0"/>
              <a:buChar char="o"/>
            </a:pPr>
            <a:r>
              <a:rPr lang="en-US" sz="4800" dirty="0"/>
              <a:t>Sharing field experience</a:t>
            </a:r>
          </a:p>
          <a:p>
            <a:pPr lvl="1">
              <a:spcBef>
                <a:spcPts val="100"/>
              </a:spcBef>
              <a:spcAft>
                <a:spcPts val="500"/>
              </a:spcAft>
              <a:buFont typeface="Courier New" panose="02070309020205020404" pitchFamily="49" charset="0"/>
              <a:buChar char="o"/>
            </a:pPr>
            <a:r>
              <a:rPr lang="en-US" sz="4800" dirty="0">
                <a:ea typeface="Roboto Light"/>
                <a:cs typeface="Roboto Light"/>
              </a:rPr>
              <a:t>Finalizing list of data collectors and field team  supervisors</a:t>
            </a:r>
          </a:p>
          <a:p>
            <a:pPr lvl="1">
              <a:spcBef>
                <a:spcPts val="100"/>
              </a:spcBef>
              <a:spcAft>
                <a:spcPts val="500"/>
              </a:spcAft>
              <a:buFont typeface="Courier New" panose="02070309020205020404" pitchFamily="49" charset="0"/>
              <a:buChar char="o"/>
            </a:pPr>
            <a:r>
              <a:rPr lang="en-US" sz="4800" dirty="0"/>
              <a:t>Team building and deployment</a:t>
            </a:r>
          </a:p>
          <a:p>
            <a:pPr lvl="1">
              <a:spcBef>
                <a:spcPts val="100"/>
              </a:spcBef>
              <a:spcAft>
                <a:spcPts val="500"/>
              </a:spcAft>
              <a:buFont typeface="Courier New" panose="02070309020205020404" pitchFamily="49" charset="0"/>
              <a:buChar char="o"/>
            </a:pPr>
            <a:r>
              <a:rPr lang="en-US" sz="4800" dirty="0"/>
              <a:t>Administrative formalities </a:t>
            </a:r>
          </a:p>
        </p:txBody>
      </p:sp>
      <p:pic>
        <p:nvPicPr>
          <p:cNvPr id="7" name="Picture Placeholder 6">
            <a:extLst>
              <a:ext uri="{FF2B5EF4-FFF2-40B4-BE49-F238E27FC236}">
                <a16:creationId xmlns:a16="http://schemas.microsoft.com/office/drawing/2014/main" id="{05C8AB88-5183-202A-7E70-BFFAA4C4BFBE}"/>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a:stretch/>
        </p:blipFill>
        <p:spPr>
          <a:xfrm>
            <a:off x="0" y="2958184"/>
            <a:ext cx="10799618" cy="8229600"/>
          </a:xfrm>
        </p:spPr>
      </p:pic>
      <p:sp>
        <p:nvSpPr>
          <p:cNvPr id="8" name="Rectangle 12">
            <a:extLst>
              <a:ext uri="{FF2B5EF4-FFF2-40B4-BE49-F238E27FC236}">
                <a16:creationId xmlns:a16="http://schemas.microsoft.com/office/drawing/2014/main" id="{7261BAF0-D230-429B-0D52-254A17558767}"/>
              </a:ext>
            </a:extLst>
          </p:cNvPr>
          <p:cNvSpPr>
            <a:spLocks noChangeAspect="1"/>
          </p:cNvSpPr>
          <p:nvPr/>
        </p:nvSpPr>
        <p:spPr>
          <a:xfrm rot="5400000" flipV="1">
            <a:off x="0" y="2958184"/>
            <a:ext cx="8229600" cy="8229600"/>
          </a:xfrm>
          <a:custGeom>
            <a:avLst/>
            <a:gdLst>
              <a:gd name="connsiteX0" fmla="*/ 0 w 12212728"/>
              <a:gd name="connsiteY0" fmla="*/ 0 h 10471338"/>
              <a:gd name="connsiteX1" fmla="*/ 12212728 w 12212728"/>
              <a:gd name="connsiteY1" fmla="*/ 0 h 10471338"/>
              <a:gd name="connsiteX2" fmla="*/ 12212728 w 12212728"/>
              <a:gd name="connsiteY2" fmla="*/ 10471338 h 10471338"/>
              <a:gd name="connsiteX3" fmla="*/ 0 w 12212728"/>
              <a:gd name="connsiteY3" fmla="*/ 10471338 h 10471338"/>
              <a:gd name="connsiteX4" fmla="*/ 0 w 12212728"/>
              <a:gd name="connsiteY4" fmla="*/ 0 h 10471338"/>
              <a:gd name="connsiteX0" fmla="*/ 0 w 12212728"/>
              <a:gd name="connsiteY0" fmla="*/ 0 h 10471338"/>
              <a:gd name="connsiteX1" fmla="*/ 12212728 w 12212728"/>
              <a:gd name="connsiteY1" fmla="*/ 0 h 10471338"/>
              <a:gd name="connsiteX2" fmla="*/ 12212728 w 12212728"/>
              <a:gd name="connsiteY2" fmla="*/ 10471338 h 10471338"/>
              <a:gd name="connsiteX3" fmla="*/ 5569527 w 12212728"/>
              <a:gd name="connsiteY3" fmla="*/ 4777120 h 10471338"/>
              <a:gd name="connsiteX4" fmla="*/ 0 w 12212728"/>
              <a:gd name="connsiteY4" fmla="*/ 0 h 10471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2728" h="10471338">
                <a:moveTo>
                  <a:pt x="0" y="0"/>
                </a:moveTo>
                <a:lnTo>
                  <a:pt x="12212728" y="0"/>
                </a:lnTo>
                <a:lnTo>
                  <a:pt x="12212728" y="10471338"/>
                </a:lnTo>
                <a:lnTo>
                  <a:pt x="5569527" y="4777120"/>
                </a:lnTo>
                <a:lnTo>
                  <a:pt x="0" y="0"/>
                </a:lnTo>
                <a:close/>
              </a:path>
            </a:pathLst>
          </a:custGeom>
          <a:solidFill>
            <a:schemeClr val="accent4">
              <a:alpha val="60000"/>
            </a:schemeClr>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solidFill>
                  <a:schemeClr val="accent4"/>
                </a:solidFill>
                <a:latin typeface="Poppins Black" pitchFamily="2" charset="77"/>
              </a:rPr>
              <a:t> </a:t>
            </a:r>
            <a:endParaRPr lang="ru-RU" dirty="0">
              <a:solidFill>
                <a:schemeClr val="accent4"/>
              </a:solidFill>
              <a:latin typeface="Roboto Light" panose="02000000000000000000" pitchFamily="2" charset="0"/>
            </a:endParaRPr>
          </a:p>
        </p:txBody>
      </p:sp>
    </p:spTree>
    <p:extLst>
      <p:ext uri="{BB962C8B-B14F-4D97-AF65-F5344CB8AC3E}">
        <p14:creationId xmlns:p14="http://schemas.microsoft.com/office/powerpoint/2010/main" val="13369584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4F3BFD-A553-0977-1F61-2666B9FF26E5}"/>
              </a:ext>
            </a:extLst>
          </p:cNvPr>
          <p:cNvSpPr>
            <a:spLocks noGrp="1"/>
          </p:cNvSpPr>
          <p:nvPr>
            <p:ph type="title"/>
          </p:nvPr>
        </p:nvSpPr>
        <p:spPr>
          <a:xfrm>
            <a:off x="752475" y="342900"/>
            <a:ext cx="12782398" cy="1508114"/>
          </a:xfrm>
        </p:spPr>
        <p:txBody>
          <a:bodyPr/>
          <a:lstStyle/>
          <a:p>
            <a:r>
              <a:rPr lang="en-US" sz="8000" dirty="0"/>
              <a:t>Suggested agenda</a:t>
            </a:r>
          </a:p>
        </p:txBody>
      </p:sp>
      <p:graphicFrame>
        <p:nvGraphicFramePr>
          <p:cNvPr id="2" name="Table 1">
            <a:extLst>
              <a:ext uri="{FF2B5EF4-FFF2-40B4-BE49-F238E27FC236}">
                <a16:creationId xmlns:a16="http://schemas.microsoft.com/office/drawing/2014/main" id="{67F08757-28A7-49E1-7705-E7DA146F8F0F}"/>
              </a:ext>
            </a:extLst>
          </p:cNvPr>
          <p:cNvGraphicFramePr>
            <a:graphicFrameLocks noGrp="1"/>
          </p:cNvGraphicFramePr>
          <p:nvPr>
            <p:extLst>
              <p:ext uri="{D42A27DB-BD31-4B8C-83A1-F6EECF244321}">
                <p14:modId xmlns:p14="http://schemas.microsoft.com/office/powerpoint/2010/main" val="78472135"/>
              </p:ext>
            </p:extLst>
          </p:nvPr>
        </p:nvGraphicFramePr>
        <p:xfrm>
          <a:off x="752475" y="2133600"/>
          <a:ext cx="22879050" cy="11068050"/>
        </p:xfrm>
        <a:graphic>
          <a:graphicData uri="http://schemas.openxmlformats.org/drawingml/2006/table">
            <a:tbl>
              <a:tblPr/>
              <a:tblGrid>
                <a:gridCol w="4879107">
                  <a:extLst>
                    <a:ext uri="{9D8B030D-6E8A-4147-A177-3AD203B41FA5}">
                      <a16:colId xmlns:a16="http://schemas.microsoft.com/office/drawing/2014/main" val="2116807627"/>
                    </a:ext>
                  </a:extLst>
                </a:gridCol>
                <a:gridCol w="17999943">
                  <a:extLst>
                    <a:ext uri="{9D8B030D-6E8A-4147-A177-3AD203B41FA5}">
                      <a16:colId xmlns:a16="http://schemas.microsoft.com/office/drawing/2014/main" val="3327650974"/>
                    </a:ext>
                  </a:extLst>
                </a:gridCol>
              </a:tblGrid>
              <a:tr h="554352">
                <a:tc>
                  <a:txBody>
                    <a:bodyPr/>
                    <a:lstStyle/>
                    <a:p>
                      <a:pPr algn="l" fontAlgn="t"/>
                      <a:r>
                        <a:rPr lang="en-US" sz="3000" b="1" i="0" u="none" strike="noStrike" dirty="0">
                          <a:solidFill>
                            <a:srgbClr val="000000"/>
                          </a:solidFill>
                          <a:effectLst/>
                          <a:latin typeface="+mn-lt"/>
                        </a:rPr>
                        <a:t>PILOT</a:t>
                      </a:r>
                    </a:p>
                  </a:txBody>
                  <a:tcPr marL="5281" marR="5281" marT="5281" marB="0">
                    <a:lnL>
                      <a:noFill/>
                    </a:lnL>
                    <a:lnR>
                      <a:noFill/>
                    </a:lnR>
                    <a:lnT>
                      <a:noFill/>
                    </a:lnT>
                    <a:lnB>
                      <a:noFill/>
                    </a:lnB>
                    <a:solidFill>
                      <a:srgbClr val="ED7D31"/>
                    </a:solidFill>
                  </a:tcPr>
                </a:tc>
                <a:tc>
                  <a:txBody>
                    <a:bodyPr/>
                    <a:lstStyle/>
                    <a:p>
                      <a:pPr algn="l" fontAlgn="t"/>
                      <a:endParaRPr lang="en-US" sz="3000" b="1" i="0" u="none" strike="noStrike" dirty="0">
                        <a:solidFill>
                          <a:srgbClr val="000000"/>
                        </a:solidFill>
                        <a:effectLst/>
                        <a:latin typeface="+mn-lt"/>
                      </a:endParaRPr>
                    </a:p>
                  </a:txBody>
                  <a:tcPr marL="5281" marR="5281" marT="5281" marB="0">
                    <a:lnL>
                      <a:noFill/>
                    </a:lnL>
                    <a:lnR>
                      <a:noFill/>
                    </a:lnR>
                    <a:lnT>
                      <a:noFill/>
                    </a:lnT>
                    <a:lnB>
                      <a:noFill/>
                    </a:lnB>
                    <a:solidFill>
                      <a:srgbClr val="ED7D31"/>
                    </a:solidFill>
                  </a:tcPr>
                </a:tc>
                <a:extLst>
                  <a:ext uri="{0D108BD9-81ED-4DB2-BD59-A6C34878D82A}">
                    <a16:rowId xmlns:a16="http://schemas.microsoft.com/office/drawing/2014/main" val="1256976904"/>
                  </a:ext>
                </a:extLst>
              </a:tr>
              <a:tr h="554352">
                <a:tc>
                  <a:txBody>
                    <a:bodyPr/>
                    <a:lstStyle/>
                    <a:p>
                      <a:pPr algn="l" fontAlgn="t"/>
                      <a:r>
                        <a:rPr lang="en-US" sz="3000" b="1" i="0" u="none" strike="noStrike" dirty="0">
                          <a:solidFill>
                            <a:srgbClr val="FFFFFF"/>
                          </a:solidFill>
                          <a:effectLst/>
                          <a:latin typeface="+mn-lt"/>
                        </a:rPr>
                        <a:t>Day 7- 9</a:t>
                      </a:r>
                    </a:p>
                  </a:txBody>
                  <a:tcPr marL="5281" marR="5281" marT="5281" marB="0">
                    <a:lnL>
                      <a:noFill/>
                    </a:lnL>
                    <a:lnR>
                      <a:noFill/>
                    </a:lnR>
                    <a:lnT>
                      <a:noFill/>
                    </a:lnT>
                    <a:lnB>
                      <a:noFill/>
                    </a:lnB>
                    <a:solidFill>
                      <a:srgbClr val="44546A"/>
                    </a:solidFill>
                  </a:tcPr>
                </a:tc>
                <a:tc>
                  <a:txBody>
                    <a:bodyPr/>
                    <a:lstStyle/>
                    <a:p>
                      <a:pPr algn="l" fontAlgn="t"/>
                      <a:endParaRPr lang="en-US" sz="3000" b="1" i="0" u="none" strike="noStrike" dirty="0">
                        <a:solidFill>
                          <a:srgbClr val="FFFFFF"/>
                        </a:solidFill>
                        <a:effectLst/>
                        <a:latin typeface="+mn-lt"/>
                      </a:endParaRPr>
                    </a:p>
                  </a:txBody>
                  <a:tcPr marL="5281" marR="5281" marT="5281" marB="0">
                    <a:lnL>
                      <a:noFill/>
                    </a:lnL>
                    <a:lnR>
                      <a:noFill/>
                    </a:lnR>
                    <a:lnT>
                      <a:noFill/>
                    </a:lnT>
                    <a:lnB>
                      <a:noFill/>
                    </a:lnB>
                    <a:solidFill>
                      <a:srgbClr val="44546A"/>
                    </a:solidFill>
                  </a:tcPr>
                </a:tc>
                <a:extLst>
                  <a:ext uri="{0D108BD9-81ED-4DB2-BD59-A6C34878D82A}">
                    <a16:rowId xmlns:a16="http://schemas.microsoft.com/office/drawing/2014/main" val="94932813"/>
                  </a:ext>
                </a:extLst>
              </a:tr>
              <a:tr h="554352">
                <a:tc>
                  <a:txBody>
                    <a:bodyPr/>
                    <a:lstStyle/>
                    <a:p>
                      <a:pPr algn="l" fontAlgn="t"/>
                      <a:r>
                        <a:rPr lang="en-US" sz="3000" b="1" i="0" u="none" strike="noStrike" dirty="0">
                          <a:solidFill>
                            <a:srgbClr val="000000"/>
                          </a:solidFill>
                          <a:effectLst/>
                          <a:latin typeface="+mn-lt"/>
                        </a:rPr>
                        <a:t>Time</a:t>
                      </a:r>
                    </a:p>
                  </a:txBody>
                  <a:tcPr marL="5281" marR="5281" marT="5281" marB="0">
                    <a:lnL>
                      <a:noFill/>
                    </a:lnL>
                    <a:lnR>
                      <a:noFill/>
                    </a:lnR>
                    <a:lnT>
                      <a:noFill/>
                    </a:lnT>
                    <a:lnB>
                      <a:noFill/>
                    </a:lnB>
                    <a:solidFill>
                      <a:srgbClr val="92CDDC"/>
                    </a:solidFill>
                  </a:tcPr>
                </a:tc>
                <a:tc>
                  <a:txBody>
                    <a:bodyPr/>
                    <a:lstStyle/>
                    <a:p>
                      <a:pPr algn="l" fontAlgn="t"/>
                      <a:r>
                        <a:rPr lang="en-US" sz="3000" b="1" i="0" u="none" strike="noStrike" dirty="0">
                          <a:solidFill>
                            <a:srgbClr val="000000"/>
                          </a:solidFill>
                          <a:effectLst/>
                          <a:latin typeface="+mn-lt"/>
                        </a:rPr>
                        <a:t>Content</a:t>
                      </a:r>
                    </a:p>
                  </a:txBody>
                  <a:tcPr marL="5281" marR="5281" marT="5281" marB="0">
                    <a:lnL>
                      <a:noFill/>
                    </a:lnL>
                    <a:lnR>
                      <a:noFill/>
                    </a:lnR>
                    <a:lnT>
                      <a:noFill/>
                    </a:lnT>
                    <a:lnB>
                      <a:noFill/>
                    </a:lnB>
                    <a:solidFill>
                      <a:srgbClr val="92CDDC"/>
                    </a:solidFill>
                  </a:tcPr>
                </a:tc>
                <a:extLst>
                  <a:ext uri="{0D108BD9-81ED-4DB2-BD59-A6C34878D82A}">
                    <a16:rowId xmlns:a16="http://schemas.microsoft.com/office/drawing/2014/main" val="3911304446"/>
                  </a:ext>
                </a:extLst>
              </a:tr>
              <a:tr h="554352">
                <a:tc>
                  <a:txBody>
                    <a:bodyPr/>
                    <a:lstStyle/>
                    <a:p>
                      <a:pPr algn="l" fontAlgn="t"/>
                      <a:r>
                        <a:rPr lang="en-US" sz="3000" b="0" i="0" u="none" strike="noStrike" dirty="0">
                          <a:solidFill>
                            <a:srgbClr val="000000"/>
                          </a:solidFill>
                          <a:effectLst/>
                          <a:latin typeface="+mn-lt"/>
                        </a:rPr>
                        <a:t>AM</a:t>
                      </a:r>
                    </a:p>
                  </a:txBody>
                  <a:tcPr marL="5281" marR="5281" marT="5281" marB="0">
                    <a:lnL>
                      <a:noFill/>
                    </a:lnL>
                    <a:lnR>
                      <a:noFill/>
                    </a:lnR>
                    <a:lnT>
                      <a:noFill/>
                    </a:lnT>
                    <a:lnB>
                      <a:noFill/>
                    </a:lnB>
                    <a:noFill/>
                  </a:tcPr>
                </a:tc>
                <a:tc>
                  <a:txBody>
                    <a:bodyPr/>
                    <a:lstStyle/>
                    <a:p>
                      <a:pPr algn="l" fontAlgn="t"/>
                      <a:r>
                        <a:rPr lang="en-US" sz="3000" b="0" i="0" u="none" strike="noStrike" dirty="0">
                          <a:solidFill>
                            <a:srgbClr val="000000"/>
                          </a:solidFill>
                          <a:effectLst/>
                          <a:latin typeface="+mn-lt"/>
                        </a:rPr>
                        <a:t>7.1 Pilot</a:t>
                      </a:r>
                    </a:p>
                  </a:txBody>
                  <a:tcPr marL="5281" marR="5281" marT="5281" marB="0">
                    <a:lnL>
                      <a:noFill/>
                    </a:lnL>
                    <a:lnR>
                      <a:noFill/>
                    </a:lnR>
                    <a:lnT>
                      <a:noFill/>
                    </a:lnT>
                    <a:lnB>
                      <a:noFill/>
                    </a:lnB>
                    <a:noFill/>
                  </a:tcPr>
                </a:tc>
                <a:extLst>
                  <a:ext uri="{0D108BD9-81ED-4DB2-BD59-A6C34878D82A}">
                    <a16:rowId xmlns:a16="http://schemas.microsoft.com/office/drawing/2014/main" val="2287104626"/>
                  </a:ext>
                </a:extLst>
              </a:tr>
              <a:tr h="554352">
                <a:tc>
                  <a:txBody>
                    <a:bodyPr/>
                    <a:lstStyle/>
                    <a:p>
                      <a:pPr algn="l" fontAlgn="t"/>
                      <a:r>
                        <a:rPr lang="en-US" sz="3000" b="0" i="0" u="none" strike="noStrike" dirty="0">
                          <a:solidFill>
                            <a:srgbClr val="000000"/>
                          </a:solidFill>
                          <a:effectLst/>
                          <a:latin typeface="+mn-lt"/>
                        </a:rPr>
                        <a:t>PM</a:t>
                      </a:r>
                    </a:p>
                  </a:txBody>
                  <a:tcPr marL="5281" marR="5281" marT="5281" marB="0">
                    <a:lnL>
                      <a:noFill/>
                    </a:lnL>
                    <a:lnR>
                      <a:noFill/>
                    </a:lnR>
                    <a:lnT>
                      <a:noFill/>
                    </a:lnT>
                    <a:lnB>
                      <a:noFill/>
                    </a:lnB>
                    <a:noFill/>
                  </a:tcPr>
                </a:tc>
                <a:tc>
                  <a:txBody>
                    <a:bodyPr/>
                    <a:lstStyle/>
                    <a:p>
                      <a:pPr algn="l" fontAlgn="t"/>
                      <a:r>
                        <a:rPr lang="en-US" sz="3000" b="0" i="0" u="none" strike="noStrike" dirty="0">
                          <a:solidFill>
                            <a:srgbClr val="000000"/>
                          </a:solidFill>
                          <a:effectLst/>
                          <a:latin typeface="+mn-lt"/>
                        </a:rPr>
                        <a:t>Debrief </a:t>
                      </a:r>
                    </a:p>
                  </a:txBody>
                  <a:tcPr marL="5281" marR="5281" marT="5281" marB="0">
                    <a:lnL>
                      <a:noFill/>
                    </a:lnL>
                    <a:lnR>
                      <a:noFill/>
                    </a:lnR>
                    <a:lnT>
                      <a:noFill/>
                    </a:lnT>
                    <a:lnB>
                      <a:noFill/>
                    </a:lnB>
                    <a:noFill/>
                  </a:tcPr>
                </a:tc>
                <a:extLst>
                  <a:ext uri="{0D108BD9-81ED-4DB2-BD59-A6C34878D82A}">
                    <a16:rowId xmlns:a16="http://schemas.microsoft.com/office/drawing/2014/main" val="540877014"/>
                  </a:ext>
                </a:extLst>
              </a:tr>
              <a:tr h="1650396">
                <a:tc gridSpan="2">
                  <a:txBody>
                    <a:bodyPr/>
                    <a:lstStyle/>
                    <a:p>
                      <a:pPr algn="l" fontAlgn="t"/>
                      <a:r>
                        <a:rPr lang="en-US" sz="3000" b="0" i="1" u="none" strike="noStrike" dirty="0">
                          <a:solidFill>
                            <a:srgbClr val="000000"/>
                          </a:solidFill>
                          <a:effectLst/>
                          <a:latin typeface="+mn-lt"/>
                        </a:rPr>
                        <a:t>Suggest splitting into groups of 3-4 to visit various outlet types. Ensure outlets have been alerted to the study and aware of the visit. Assign one person from each group to take notes on feedback on the questionnaire, interview process, etc. to share back with the full team. </a:t>
                      </a:r>
                    </a:p>
                  </a:txBody>
                  <a:tcPr marL="5281" marR="5281" marT="5281" marB="0">
                    <a:lnL>
                      <a:noFill/>
                    </a:lnL>
                    <a:lnR>
                      <a:noFill/>
                    </a:lnR>
                    <a:lnT>
                      <a:noFill/>
                    </a:lnT>
                    <a:lnB>
                      <a:noFill/>
                    </a:lnB>
                    <a:noFill/>
                  </a:tcPr>
                </a:tc>
                <a:tc hMerge="1">
                  <a:txBody>
                    <a:bodyPr/>
                    <a:lstStyle/>
                    <a:p>
                      <a:endParaRPr lang="en-US"/>
                    </a:p>
                  </a:txBody>
                  <a:tcPr/>
                </a:tc>
                <a:extLst>
                  <a:ext uri="{0D108BD9-81ED-4DB2-BD59-A6C34878D82A}">
                    <a16:rowId xmlns:a16="http://schemas.microsoft.com/office/drawing/2014/main" val="1668406251"/>
                  </a:ext>
                </a:extLst>
              </a:tr>
              <a:tr h="554352">
                <a:tc>
                  <a:txBody>
                    <a:bodyPr/>
                    <a:lstStyle/>
                    <a:p>
                      <a:pPr algn="l" fontAlgn="t"/>
                      <a:r>
                        <a:rPr lang="en-US" sz="3000" b="1" i="0" u="none" strike="noStrike" dirty="0">
                          <a:solidFill>
                            <a:srgbClr val="FFFFFF"/>
                          </a:solidFill>
                          <a:effectLst/>
                          <a:latin typeface="+mn-lt"/>
                        </a:rPr>
                        <a:t>Day 10</a:t>
                      </a:r>
                    </a:p>
                  </a:txBody>
                  <a:tcPr marL="5281" marR="5281" marT="5281" marB="0">
                    <a:lnL>
                      <a:noFill/>
                    </a:lnL>
                    <a:lnR>
                      <a:noFill/>
                    </a:lnR>
                    <a:lnT>
                      <a:noFill/>
                    </a:lnT>
                    <a:lnB>
                      <a:noFill/>
                    </a:lnB>
                    <a:solidFill>
                      <a:srgbClr val="44546A"/>
                    </a:solidFill>
                  </a:tcPr>
                </a:tc>
                <a:tc>
                  <a:txBody>
                    <a:bodyPr/>
                    <a:lstStyle/>
                    <a:p>
                      <a:pPr algn="l" fontAlgn="t"/>
                      <a:endParaRPr lang="en-US" sz="3000" b="1" i="0" u="none" strike="noStrike" dirty="0">
                        <a:solidFill>
                          <a:srgbClr val="FFFFFF"/>
                        </a:solidFill>
                        <a:effectLst/>
                        <a:latin typeface="+mn-lt"/>
                      </a:endParaRPr>
                    </a:p>
                  </a:txBody>
                  <a:tcPr marL="5281" marR="5281" marT="5281" marB="0">
                    <a:lnL>
                      <a:noFill/>
                    </a:lnL>
                    <a:lnR>
                      <a:noFill/>
                    </a:lnR>
                    <a:lnT>
                      <a:noFill/>
                    </a:lnT>
                    <a:lnB>
                      <a:noFill/>
                    </a:lnB>
                    <a:solidFill>
                      <a:srgbClr val="44546A"/>
                    </a:solidFill>
                  </a:tcPr>
                </a:tc>
                <a:extLst>
                  <a:ext uri="{0D108BD9-81ED-4DB2-BD59-A6C34878D82A}">
                    <a16:rowId xmlns:a16="http://schemas.microsoft.com/office/drawing/2014/main" val="1929625347"/>
                  </a:ext>
                </a:extLst>
              </a:tr>
              <a:tr h="554352">
                <a:tc>
                  <a:txBody>
                    <a:bodyPr/>
                    <a:lstStyle/>
                    <a:p>
                      <a:pPr algn="l" fontAlgn="t"/>
                      <a:r>
                        <a:rPr lang="en-US" sz="3000" b="1" i="0" u="none" strike="noStrike" dirty="0">
                          <a:solidFill>
                            <a:srgbClr val="000000"/>
                          </a:solidFill>
                          <a:effectLst/>
                          <a:latin typeface="+mn-lt"/>
                        </a:rPr>
                        <a:t>Time</a:t>
                      </a:r>
                    </a:p>
                  </a:txBody>
                  <a:tcPr marL="5281" marR="5281" marT="5281" marB="0">
                    <a:lnL>
                      <a:noFill/>
                    </a:lnL>
                    <a:lnR>
                      <a:noFill/>
                    </a:lnR>
                    <a:lnT>
                      <a:noFill/>
                    </a:lnT>
                    <a:lnB>
                      <a:noFill/>
                    </a:lnB>
                    <a:solidFill>
                      <a:srgbClr val="92CDDC"/>
                    </a:solidFill>
                  </a:tcPr>
                </a:tc>
                <a:tc>
                  <a:txBody>
                    <a:bodyPr/>
                    <a:lstStyle/>
                    <a:p>
                      <a:pPr algn="l" fontAlgn="t"/>
                      <a:r>
                        <a:rPr lang="en-US" sz="3000" b="1" i="0" u="none" strike="noStrike" dirty="0">
                          <a:solidFill>
                            <a:srgbClr val="000000"/>
                          </a:solidFill>
                          <a:effectLst/>
                          <a:latin typeface="+mn-lt"/>
                        </a:rPr>
                        <a:t>Contents</a:t>
                      </a:r>
                    </a:p>
                  </a:txBody>
                  <a:tcPr marL="5281" marR="5281" marT="5281" marB="0">
                    <a:lnL>
                      <a:noFill/>
                    </a:lnL>
                    <a:lnR>
                      <a:noFill/>
                    </a:lnR>
                    <a:lnT>
                      <a:noFill/>
                    </a:lnT>
                    <a:lnB>
                      <a:noFill/>
                    </a:lnB>
                    <a:solidFill>
                      <a:srgbClr val="92CDDC"/>
                    </a:solidFill>
                  </a:tcPr>
                </a:tc>
                <a:extLst>
                  <a:ext uri="{0D108BD9-81ED-4DB2-BD59-A6C34878D82A}">
                    <a16:rowId xmlns:a16="http://schemas.microsoft.com/office/drawing/2014/main" val="3358345600"/>
                  </a:ext>
                </a:extLst>
              </a:tr>
              <a:tr h="554352">
                <a:tc>
                  <a:txBody>
                    <a:bodyPr/>
                    <a:lstStyle/>
                    <a:p>
                      <a:pPr algn="l" fontAlgn="t"/>
                      <a:r>
                        <a:rPr lang="en-US" sz="3000" b="0" i="0" u="none" strike="noStrike" dirty="0">
                          <a:solidFill>
                            <a:srgbClr val="ED7D31"/>
                          </a:solidFill>
                          <a:effectLst/>
                          <a:latin typeface="+mn-lt"/>
                        </a:rPr>
                        <a:t>9:00-10:00</a:t>
                      </a:r>
                    </a:p>
                  </a:txBody>
                  <a:tcPr marL="5281" marR="5281" marT="5281" marB="0">
                    <a:lnL>
                      <a:noFill/>
                    </a:lnL>
                    <a:lnR>
                      <a:noFill/>
                    </a:lnR>
                    <a:lnT>
                      <a:noFill/>
                    </a:lnT>
                    <a:lnB>
                      <a:noFill/>
                    </a:lnB>
                    <a:noFill/>
                  </a:tcPr>
                </a:tc>
                <a:tc>
                  <a:txBody>
                    <a:bodyPr/>
                    <a:lstStyle/>
                    <a:p>
                      <a:pPr algn="l" fontAlgn="t"/>
                      <a:r>
                        <a:rPr lang="en-US" sz="3000" b="0" i="0" u="none" strike="noStrike" dirty="0">
                          <a:solidFill>
                            <a:srgbClr val="000000"/>
                          </a:solidFill>
                          <a:effectLst/>
                          <a:latin typeface="+mn-lt"/>
                        </a:rPr>
                        <a:t>Post-test </a:t>
                      </a:r>
                    </a:p>
                  </a:txBody>
                  <a:tcPr marL="5281" marR="5281" marT="5281" marB="0">
                    <a:lnL>
                      <a:noFill/>
                    </a:lnL>
                    <a:lnR>
                      <a:noFill/>
                    </a:lnR>
                    <a:lnT>
                      <a:noFill/>
                    </a:lnT>
                    <a:lnB>
                      <a:noFill/>
                    </a:lnB>
                    <a:noFill/>
                  </a:tcPr>
                </a:tc>
                <a:extLst>
                  <a:ext uri="{0D108BD9-81ED-4DB2-BD59-A6C34878D82A}">
                    <a16:rowId xmlns:a16="http://schemas.microsoft.com/office/drawing/2014/main" val="2394444672"/>
                  </a:ext>
                </a:extLst>
              </a:tr>
              <a:tr h="554352">
                <a:tc>
                  <a:txBody>
                    <a:bodyPr/>
                    <a:lstStyle/>
                    <a:p>
                      <a:pPr algn="l" fontAlgn="t"/>
                      <a:r>
                        <a:rPr lang="en-US" sz="3000" b="0" i="0" u="none" strike="noStrike" dirty="0">
                          <a:solidFill>
                            <a:srgbClr val="000000"/>
                          </a:solidFill>
                          <a:effectLst/>
                          <a:latin typeface="+mn-lt"/>
                        </a:rPr>
                        <a:t>10:30-10:50</a:t>
                      </a:r>
                    </a:p>
                  </a:txBody>
                  <a:tcPr marL="5281" marR="5281" marT="5281" marB="0">
                    <a:lnL>
                      <a:noFill/>
                    </a:lnL>
                    <a:lnR>
                      <a:noFill/>
                    </a:lnR>
                    <a:lnT>
                      <a:noFill/>
                    </a:lnT>
                    <a:lnB>
                      <a:noFill/>
                    </a:lnB>
                    <a:solidFill>
                      <a:srgbClr val="D9D9D9"/>
                    </a:solidFill>
                  </a:tcPr>
                </a:tc>
                <a:tc>
                  <a:txBody>
                    <a:bodyPr/>
                    <a:lstStyle/>
                    <a:p>
                      <a:pPr algn="l" fontAlgn="t"/>
                      <a:r>
                        <a:rPr lang="en-US" sz="3000" b="0" i="0" u="none" strike="noStrike" dirty="0">
                          <a:solidFill>
                            <a:srgbClr val="000000"/>
                          </a:solidFill>
                          <a:effectLst/>
                          <a:latin typeface="+mn-lt"/>
                        </a:rPr>
                        <a:t>Break</a:t>
                      </a:r>
                    </a:p>
                  </a:txBody>
                  <a:tcPr marL="5281" marR="5281" marT="5281" marB="0">
                    <a:lnL>
                      <a:noFill/>
                    </a:lnL>
                    <a:lnR>
                      <a:noFill/>
                    </a:lnR>
                    <a:lnT>
                      <a:noFill/>
                    </a:lnT>
                    <a:lnB>
                      <a:noFill/>
                    </a:lnB>
                    <a:solidFill>
                      <a:srgbClr val="D9D9D9"/>
                    </a:solidFill>
                  </a:tcPr>
                </a:tc>
                <a:extLst>
                  <a:ext uri="{0D108BD9-81ED-4DB2-BD59-A6C34878D82A}">
                    <a16:rowId xmlns:a16="http://schemas.microsoft.com/office/drawing/2014/main" val="3076079685"/>
                  </a:ext>
                </a:extLst>
              </a:tr>
              <a:tr h="1102374">
                <a:tc>
                  <a:txBody>
                    <a:bodyPr/>
                    <a:lstStyle/>
                    <a:p>
                      <a:pPr algn="l" fontAlgn="t"/>
                      <a:r>
                        <a:rPr lang="en-US" sz="3000" b="0" i="0" u="none" strike="noStrike" dirty="0">
                          <a:solidFill>
                            <a:srgbClr val="000000"/>
                          </a:solidFill>
                          <a:effectLst/>
                          <a:latin typeface="+mn-lt"/>
                        </a:rPr>
                        <a:t>10:50 11:30</a:t>
                      </a:r>
                    </a:p>
                  </a:txBody>
                  <a:tcPr marL="5281" marR="5281" marT="5281" marB="0">
                    <a:lnL>
                      <a:noFill/>
                    </a:lnL>
                    <a:lnR>
                      <a:noFill/>
                    </a:lnR>
                    <a:lnT>
                      <a:noFill/>
                    </a:lnT>
                    <a:lnB>
                      <a:noFill/>
                    </a:lnB>
                    <a:noFill/>
                  </a:tcPr>
                </a:tc>
                <a:tc>
                  <a:txBody>
                    <a:bodyPr/>
                    <a:lstStyle/>
                    <a:p>
                      <a:pPr algn="l" fontAlgn="t"/>
                      <a:r>
                        <a:rPr lang="en-US" sz="3000" b="0" i="0" u="none" strike="noStrike" dirty="0">
                          <a:solidFill>
                            <a:srgbClr val="000000"/>
                          </a:solidFill>
                          <a:effectLst/>
                          <a:latin typeface="+mn-lt"/>
                        </a:rPr>
                        <a:t>Post-test review, final </a:t>
                      </a:r>
                      <a:r>
                        <a:rPr lang="en-US" sz="3000" b="0" i="0" u="none" strike="noStrike" kern="1200" noProof="0" dirty="0">
                          <a:solidFill>
                            <a:srgbClr val="000000"/>
                          </a:solidFill>
                          <a:effectLst/>
                          <a:latin typeface="+mn-lt"/>
                          <a:ea typeface="+mn-ea"/>
                          <a:cs typeface="+mn-cs"/>
                        </a:rPr>
                        <a:t>data collectors and field team supervisors</a:t>
                      </a:r>
                    </a:p>
                    <a:p>
                      <a:pPr lvl="0" algn="l">
                        <a:buNone/>
                      </a:pPr>
                      <a:r>
                        <a:rPr lang="en-US" sz="3000" b="0" i="0" u="none" strike="noStrike" dirty="0">
                          <a:solidFill>
                            <a:srgbClr val="000000"/>
                          </a:solidFill>
                          <a:effectLst/>
                          <a:latin typeface="+mn-lt"/>
                        </a:rPr>
                        <a:t> selection</a:t>
                      </a:r>
                    </a:p>
                  </a:txBody>
                  <a:tcPr marL="5281" marR="5281" marT="5281" marB="0">
                    <a:lnL>
                      <a:noFill/>
                    </a:lnL>
                    <a:lnR>
                      <a:noFill/>
                    </a:lnR>
                    <a:lnT>
                      <a:noFill/>
                    </a:lnT>
                    <a:lnB>
                      <a:noFill/>
                    </a:lnB>
                    <a:noFill/>
                  </a:tcPr>
                </a:tc>
                <a:extLst>
                  <a:ext uri="{0D108BD9-81ED-4DB2-BD59-A6C34878D82A}">
                    <a16:rowId xmlns:a16="http://schemas.microsoft.com/office/drawing/2014/main" val="859125121"/>
                  </a:ext>
                </a:extLst>
              </a:tr>
              <a:tr h="554352">
                <a:tc>
                  <a:txBody>
                    <a:bodyPr/>
                    <a:lstStyle/>
                    <a:p>
                      <a:pPr algn="l" fontAlgn="t"/>
                      <a:r>
                        <a:rPr lang="en-US" sz="3000" b="0" i="0" u="none" strike="noStrike" dirty="0">
                          <a:solidFill>
                            <a:srgbClr val="000000"/>
                          </a:solidFill>
                          <a:effectLst/>
                          <a:latin typeface="+mn-lt"/>
                        </a:rPr>
                        <a:t>10:50-12:50</a:t>
                      </a:r>
                    </a:p>
                  </a:txBody>
                  <a:tcPr marL="5281" marR="5281" marT="5281" marB="0">
                    <a:lnL>
                      <a:noFill/>
                    </a:lnL>
                    <a:lnR>
                      <a:noFill/>
                    </a:lnR>
                    <a:lnT>
                      <a:noFill/>
                    </a:lnT>
                    <a:lnB>
                      <a:noFill/>
                    </a:lnB>
                    <a:noFill/>
                  </a:tcPr>
                </a:tc>
                <a:tc>
                  <a:txBody>
                    <a:bodyPr/>
                    <a:lstStyle/>
                    <a:p>
                      <a:pPr algn="l" fontAlgn="t"/>
                      <a:r>
                        <a:rPr lang="en-US" sz="3000" b="0" i="0" u="none" strike="noStrike" dirty="0">
                          <a:solidFill>
                            <a:srgbClr val="000000"/>
                          </a:solidFill>
                          <a:effectLst/>
                          <a:latin typeface="+mn-lt"/>
                        </a:rPr>
                        <a:t>[suggested discussion] Sharing field experience</a:t>
                      </a:r>
                    </a:p>
                  </a:txBody>
                  <a:tcPr marL="5281" marR="5281" marT="5281" marB="0">
                    <a:lnL>
                      <a:noFill/>
                    </a:lnL>
                    <a:lnR>
                      <a:noFill/>
                    </a:lnR>
                    <a:lnT>
                      <a:noFill/>
                    </a:lnT>
                    <a:lnB>
                      <a:noFill/>
                    </a:lnB>
                    <a:noFill/>
                  </a:tcPr>
                </a:tc>
                <a:extLst>
                  <a:ext uri="{0D108BD9-81ED-4DB2-BD59-A6C34878D82A}">
                    <a16:rowId xmlns:a16="http://schemas.microsoft.com/office/drawing/2014/main" val="3578259544"/>
                  </a:ext>
                </a:extLst>
              </a:tr>
              <a:tr h="554352">
                <a:tc>
                  <a:txBody>
                    <a:bodyPr/>
                    <a:lstStyle/>
                    <a:p>
                      <a:pPr algn="l" fontAlgn="t"/>
                      <a:endParaRPr lang="en-US" sz="3000" b="0" i="0" u="none" strike="noStrike">
                        <a:solidFill>
                          <a:srgbClr val="000000"/>
                        </a:solidFill>
                        <a:effectLst/>
                        <a:latin typeface="+mn-lt"/>
                      </a:endParaRPr>
                    </a:p>
                  </a:txBody>
                  <a:tcPr marL="5281" marR="5281" marT="5281" marB="0">
                    <a:lnL>
                      <a:noFill/>
                    </a:lnL>
                    <a:lnR>
                      <a:noFill/>
                    </a:lnR>
                    <a:lnT>
                      <a:noFill/>
                    </a:lnT>
                    <a:lnB>
                      <a:noFill/>
                    </a:lnB>
                    <a:noFill/>
                  </a:tcPr>
                </a:tc>
                <a:tc>
                  <a:txBody>
                    <a:bodyPr/>
                    <a:lstStyle/>
                    <a:p>
                      <a:pPr algn="l" fontAlgn="t"/>
                      <a:r>
                        <a:rPr lang="en-US" sz="3000" b="0" i="0" u="none" strike="noStrike" dirty="0">
                          <a:solidFill>
                            <a:srgbClr val="000000"/>
                          </a:solidFill>
                          <a:effectLst/>
                          <a:latin typeface="+mn-lt"/>
                        </a:rPr>
                        <a:t>[suggested discussion] List of </a:t>
                      </a:r>
                      <a:r>
                        <a:rPr lang="en-US" sz="3000" b="0" i="0" u="none" strike="noStrike" noProof="0" dirty="0">
                          <a:solidFill>
                            <a:srgbClr val="000000"/>
                          </a:solidFill>
                          <a:effectLst/>
                          <a:latin typeface="+mn-lt"/>
                        </a:rPr>
                        <a:t>data collectors and field team supervisors</a:t>
                      </a:r>
                      <a:endParaRPr lang="en-US" sz="3600" b="0" i="0" u="none" strike="noStrike" noProof="0" dirty="0">
                        <a:solidFill>
                          <a:srgbClr val="000000"/>
                        </a:solidFill>
                        <a:effectLst/>
                        <a:latin typeface="+mn-lt"/>
                      </a:endParaRPr>
                    </a:p>
                  </a:txBody>
                  <a:tcPr marL="5281" marR="5281" marT="5281" marB="0">
                    <a:lnL>
                      <a:noFill/>
                    </a:lnL>
                    <a:lnR>
                      <a:noFill/>
                    </a:lnR>
                    <a:lnT>
                      <a:noFill/>
                    </a:lnT>
                    <a:lnB>
                      <a:noFill/>
                    </a:lnB>
                    <a:noFill/>
                  </a:tcPr>
                </a:tc>
                <a:extLst>
                  <a:ext uri="{0D108BD9-81ED-4DB2-BD59-A6C34878D82A}">
                    <a16:rowId xmlns:a16="http://schemas.microsoft.com/office/drawing/2014/main" val="1134968184"/>
                  </a:ext>
                </a:extLst>
              </a:tr>
              <a:tr h="554352">
                <a:tc>
                  <a:txBody>
                    <a:bodyPr/>
                    <a:lstStyle/>
                    <a:p>
                      <a:pPr algn="l" fontAlgn="t"/>
                      <a:r>
                        <a:rPr lang="en-US" sz="3000" b="0" i="0" u="none" strike="noStrike" dirty="0">
                          <a:solidFill>
                            <a:srgbClr val="000000"/>
                          </a:solidFill>
                          <a:effectLst/>
                          <a:latin typeface="+mn-lt"/>
                        </a:rPr>
                        <a:t>13:00-14:00</a:t>
                      </a:r>
                    </a:p>
                  </a:txBody>
                  <a:tcPr marL="5281" marR="5281" marT="5281" marB="0">
                    <a:lnL>
                      <a:noFill/>
                    </a:lnL>
                    <a:lnR>
                      <a:noFill/>
                    </a:lnR>
                    <a:lnT>
                      <a:noFill/>
                    </a:lnT>
                    <a:lnB>
                      <a:noFill/>
                    </a:lnB>
                    <a:solidFill>
                      <a:srgbClr val="D9D9D9"/>
                    </a:solidFill>
                  </a:tcPr>
                </a:tc>
                <a:tc>
                  <a:txBody>
                    <a:bodyPr/>
                    <a:lstStyle/>
                    <a:p>
                      <a:pPr algn="l" fontAlgn="t"/>
                      <a:r>
                        <a:rPr lang="en-US" sz="3000" b="0" i="0" u="none" strike="noStrike" dirty="0">
                          <a:solidFill>
                            <a:srgbClr val="000000"/>
                          </a:solidFill>
                          <a:effectLst/>
                          <a:latin typeface="+mn-lt"/>
                        </a:rPr>
                        <a:t>Lunch</a:t>
                      </a:r>
                    </a:p>
                  </a:txBody>
                  <a:tcPr marL="5281" marR="5281" marT="5281" marB="0">
                    <a:lnL>
                      <a:noFill/>
                    </a:lnL>
                    <a:lnR>
                      <a:noFill/>
                    </a:lnR>
                    <a:lnT>
                      <a:noFill/>
                    </a:lnT>
                    <a:lnB>
                      <a:noFill/>
                    </a:lnB>
                    <a:solidFill>
                      <a:srgbClr val="D9D9D9"/>
                    </a:solidFill>
                  </a:tcPr>
                </a:tc>
                <a:extLst>
                  <a:ext uri="{0D108BD9-81ED-4DB2-BD59-A6C34878D82A}">
                    <a16:rowId xmlns:a16="http://schemas.microsoft.com/office/drawing/2014/main" val="1000450905"/>
                  </a:ext>
                </a:extLst>
              </a:tr>
              <a:tr h="554352">
                <a:tc>
                  <a:txBody>
                    <a:bodyPr/>
                    <a:lstStyle/>
                    <a:p>
                      <a:pPr algn="l" fontAlgn="t"/>
                      <a:r>
                        <a:rPr lang="en-US" sz="3000" b="0" i="0" u="none" strike="noStrike" dirty="0">
                          <a:solidFill>
                            <a:srgbClr val="000000"/>
                          </a:solidFill>
                          <a:effectLst/>
                          <a:latin typeface="+mn-lt"/>
                        </a:rPr>
                        <a:t>14:00-15:00</a:t>
                      </a:r>
                    </a:p>
                  </a:txBody>
                  <a:tcPr marL="5281" marR="5281" marT="5281" marB="0">
                    <a:lnL>
                      <a:noFill/>
                    </a:lnL>
                    <a:lnR>
                      <a:noFill/>
                    </a:lnR>
                    <a:lnT>
                      <a:noFill/>
                    </a:lnT>
                    <a:lnB>
                      <a:noFill/>
                    </a:lnB>
                    <a:noFill/>
                  </a:tcPr>
                </a:tc>
                <a:tc>
                  <a:txBody>
                    <a:bodyPr/>
                    <a:lstStyle/>
                    <a:p>
                      <a:pPr algn="l" fontAlgn="t"/>
                      <a:r>
                        <a:rPr lang="en-US" sz="3000" b="0" i="0" u="none" strike="noStrike" dirty="0">
                          <a:solidFill>
                            <a:srgbClr val="000000"/>
                          </a:solidFill>
                          <a:effectLst/>
                          <a:latin typeface="+mn-lt"/>
                        </a:rPr>
                        <a:t>[suggested discussion] Team building and deployment</a:t>
                      </a:r>
                    </a:p>
                  </a:txBody>
                  <a:tcPr marL="5281" marR="5281" marT="5281" marB="0">
                    <a:lnL>
                      <a:noFill/>
                    </a:lnL>
                    <a:lnR>
                      <a:noFill/>
                    </a:lnR>
                    <a:lnT>
                      <a:noFill/>
                    </a:lnT>
                    <a:lnB>
                      <a:noFill/>
                    </a:lnB>
                    <a:noFill/>
                  </a:tcPr>
                </a:tc>
                <a:extLst>
                  <a:ext uri="{0D108BD9-81ED-4DB2-BD59-A6C34878D82A}">
                    <a16:rowId xmlns:a16="http://schemas.microsoft.com/office/drawing/2014/main" val="2670267986"/>
                  </a:ext>
                </a:extLst>
              </a:tr>
              <a:tr h="554352">
                <a:tc>
                  <a:txBody>
                    <a:bodyPr/>
                    <a:lstStyle/>
                    <a:p>
                      <a:pPr algn="l" fontAlgn="t"/>
                      <a:r>
                        <a:rPr lang="en-US" sz="3000" b="0" i="0" u="none" strike="noStrike" dirty="0">
                          <a:solidFill>
                            <a:srgbClr val="000000"/>
                          </a:solidFill>
                          <a:effectLst/>
                          <a:latin typeface="+mn-lt"/>
                        </a:rPr>
                        <a:t>15:00-15:20</a:t>
                      </a:r>
                    </a:p>
                  </a:txBody>
                  <a:tcPr marL="5281" marR="5281" marT="5281" marB="0">
                    <a:lnL>
                      <a:noFill/>
                    </a:lnL>
                    <a:lnR>
                      <a:noFill/>
                    </a:lnR>
                    <a:lnT>
                      <a:noFill/>
                    </a:lnT>
                    <a:lnB>
                      <a:noFill/>
                    </a:lnB>
                    <a:solidFill>
                      <a:srgbClr val="D9D9D9"/>
                    </a:solidFill>
                  </a:tcPr>
                </a:tc>
                <a:tc>
                  <a:txBody>
                    <a:bodyPr/>
                    <a:lstStyle/>
                    <a:p>
                      <a:pPr algn="l" fontAlgn="t"/>
                      <a:r>
                        <a:rPr lang="en-US" sz="3000" b="0" i="0" u="none" strike="noStrike" dirty="0">
                          <a:solidFill>
                            <a:srgbClr val="000000"/>
                          </a:solidFill>
                          <a:effectLst/>
                          <a:latin typeface="+mn-lt"/>
                        </a:rPr>
                        <a:t>Break</a:t>
                      </a:r>
                    </a:p>
                  </a:txBody>
                  <a:tcPr marL="5281" marR="5281" marT="5281" marB="0">
                    <a:lnL>
                      <a:noFill/>
                    </a:lnL>
                    <a:lnR>
                      <a:noFill/>
                    </a:lnR>
                    <a:lnT>
                      <a:noFill/>
                    </a:lnT>
                    <a:lnB>
                      <a:noFill/>
                    </a:lnB>
                    <a:solidFill>
                      <a:srgbClr val="D9D9D9"/>
                    </a:solidFill>
                  </a:tcPr>
                </a:tc>
                <a:extLst>
                  <a:ext uri="{0D108BD9-81ED-4DB2-BD59-A6C34878D82A}">
                    <a16:rowId xmlns:a16="http://schemas.microsoft.com/office/drawing/2014/main" val="3768732339"/>
                  </a:ext>
                </a:extLst>
              </a:tr>
              <a:tr h="554352">
                <a:tc>
                  <a:txBody>
                    <a:bodyPr/>
                    <a:lstStyle/>
                    <a:p>
                      <a:pPr algn="l" fontAlgn="t"/>
                      <a:r>
                        <a:rPr lang="en-US" sz="3000" b="0" i="0" u="none" strike="noStrike" dirty="0">
                          <a:solidFill>
                            <a:srgbClr val="000000"/>
                          </a:solidFill>
                          <a:effectLst/>
                          <a:latin typeface="+mn-lt"/>
                        </a:rPr>
                        <a:t>15:20-16:00</a:t>
                      </a:r>
                    </a:p>
                  </a:txBody>
                  <a:tcPr marL="5281" marR="5281" marT="5281" marB="0">
                    <a:lnL>
                      <a:noFill/>
                    </a:lnL>
                    <a:lnR>
                      <a:noFill/>
                    </a:lnR>
                    <a:lnT>
                      <a:noFill/>
                    </a:lnT>
                    <a:lnB>
                      <a:noFill/>
                    </a:lnB>
                    <a:noFill/>
                  </a:tcPr>
                </a:tc>
                <a:tc>
                  <a:txBody>
                    <a:bodyPr/>
                    <a:lstStyle/>
                    <a:p>
                      <a:pPr algn="l" fontAlgn="t"/>
                      <a:r>
                        <a:rPr lang="en-US" sz="3000" b="0" i="0" u="none" strike="noStrike" dirty="0">
                          <a:solidFill>
                            <a:srgbClr val="000000"/>
                          </a:solidFill>
                          <a:effectLst/>
                          <a:latin typeface="+mn-lt"/>
                        </a:rPr>
                        <a:t>[suggested discussion] Administrative formalities (payment)</a:t>
                      </a:r>
                    </a:p>
                  </a:txBody>
                  <a:tcPr marL="5281" marR="5281" marT="5281" marB="0">
                    <a:lnL>
                      <a:noFill/>
                    </a:lnL>
                    <a:lnR>
                      <a:noFill/>
                    </a:lnR>
                    <a:lnT>
                      <a:noFill/>
                    </a:lnT>
                    <a:lnB>
                      <a:noFill/>
                    </a:lnB>
                    <a:noFill/>
                  </a:tcPr>
                </a:tc>
                <a:extLst>
                  <a:ext uri="{0D108BD9-81ED-4DB2-BD59-A6C34878D82A}">
                    <a16:rowId xmlns:a16="http://schemas.microsoft.com/office/drawing/2014/main" val="2973561136"/>
                  </a:ext>
                </a:extLst>
              </a:tr>
            </a:tbl>
          </a:graphicData>
        </a:graphic>
      </p:graphicFrame>
    </p:spTree>
    <p:extLst>
      <p:ext uri="{BB962C8B-B14F-4D97-AF65-F5344CB8AC3E}">
        <p14:creationId xmlns:p14="http://schemas.microsoft.com/office/powerpoint/2010/main" val="3282469759"/>
      </p:ext>
    </p:extLst>
  </p:cSld>
  <p:clrMapOvr>
    <a:masterClrMapping/>
  </p:clrMapOvr>
</p:sld>
</file>

<file path=ppt/theme/theme1.xml><?xml version="1.0" encoding="utf-8"?>
<a:theme xmlns:a="http://schemas.openxmlformats.org/drawingml/2006/main" name="PSI">
  <a:themeElements>
    <a:clrScheme name="PSI Brand ">
      <a:dk1>
        <a:srgbClr val="000000"/>
      </a:dk1>
      <a:lt1>
        <a:srgbClr val="FFFFFF"/>
      </a:lt1>
      <a:dk2>
        <a:srgbClr val="000000"/>
      </a:dk2>
      <a:lt2>
        <a:srgbClr val="FFFFFF"/>
      </a:lt2>
      <a:accent1>
        <a:srgbClr val="F36E20"/>
      </a:accent1>
      <a:accent2>
        <a:srgbClr val="FFF35C"/>
      </a:accent2>
      <a:accent3>
        <a:srgbClr val="EE4799"/>
      </a:accent3>
      <a:accent4>
        <a:srgbClr val="00AC68"/>
      </a:accent4>
      <a:accent5>
        <a:srgbClr val="8EC8C8"/>
      </a:accent5>
      <a:accent6>
        <a:srgbClr val="000000"/>
      </a:accent6>
      <a:hlink>
        <a:srgbClr val="F06D24"/>
      </a:hlink>
      <a:folHlink>
        <a:srgbClr val="CF5F20"/>
      </a:folHlink>
    </a:clrScheme>
    <a:fontScheme name="A360">
      <a:majorFont>
        <a:latin typeface="Poppins Bold"/>
        <a:ea typeface=""/>
        <a:cs typeface=""/>
      </a:majorFont>
      <a:minorFont>
        <a:latin typeface="Roboto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3" id="{49DA09D3-7B25-1E49-A9D2-260676E6100B}" vid="{44065AAA-E55E-EA4A-8665-BDDAD013BE9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CA194C411A66A43AF5A340052B5B424" ma:contentTypeVersion="17" ma:contentTypeDescription="Create a new document." ma:contentTypeScope="" ma:versionID="3649016989674af317ef4fc009f861e6">
  <xsd:schema xmlns:xsd="http://www.w3.org/2001/XMLSchema" xmlns:xs="http://www.w3.org/2001/XMLSchema" xmlns:p="http://schemas.microsoft.com/office/2006/metadata/properties" xmlns:ns2="1011fb24-49a0-463f-ada9-a8217d0aa252" xmlns:ns3="a72d8ac4-480f-42af-94c3-1b0dbed1eec5" targetNamespace="http://schemas.microsoft.com/office/2006/metadata/properties" ma:root="true" ma:fieldsID="ce701d13bb6f098f04d75cc544fed808" ns2:_="" ns3:_="">
    <xsd:import namespace="1011fb24-49a0-463f-ada9-a8217d0aa252"/>
    <xsd:import namespace="a72d8ac4-480f-42af-94c3-1b0dbed1eec5"/>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lcf76f155ced4ddcb4097134ff3c332f" minOccurs="0"/>
                <xsd:element ref="ns2:TaxCatchAll" minOccurs="0"/>
                <xsd:element ref="ns3:MediaServiceGenerationTime" minOccurs="0"/>
                <xsd:element ref="ns3:MediaServiceEventHashCode" minOccurs="0"/>
                <xsd:element ref="ns3:MediaServiceOCR" minOccurs="0"/>
                <xsd:element ref="ns3:MediaServiceDateTaken" minOccurs="0"/>
                <xsd:element ref="ns3:MediaLengthInSeconds" minOccurs="0"/>
                <xsd:element ref="ns3:MediaServiceObjectDetectorVersions" minOccurs="0"/>
                <xsd:element ref="ns3:MediaServiceLocation" minOccurs="0"/>
                <xsd:element ref="ns3:MediaServiceSearchProperties" minOccurs="0"/>
                <xsd:element ref="ns3:ORDER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011fb24-49a0-463f-ada9-a8217d0aa25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8717fdcf-dbb3-4213-9143-858f321dbc07}" ma:internalName="TaxCatchAll" ma:showField="CatchAllData" ma:web="1011fb24-49a0-463f-ada9-a8217d0aa252">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a72d8ac4-480f-42af-94c3-1b0dbed1eec5"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5be66e25-6253-4f8b-9755-5684a1ad782e" ma:termSetId="09814cd3-568e-fe90-9814-8d621ff8fb84" ma:anchorId="fba54fb3-c3e1-fe81-a776-ca4b69148c4d" ma:open="true" ma:isKeyword="false">
      <xsd:complexType>
        <xsd:sequence>
          <xsd:element ref="pc:Terms" minOccurs="0" maxOccurs="1"/>
        </xsd:sequence>
      </xsd:complex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element name="ORDER0" ma:index="23" nillable="true" ma:displayName="ORDER" ma:format="Dropdown" ma:internalName="ORDER0" ma:percentage="FALSE">
      <xsd:simpleType>
        <xsd:restriction base="dms:Number"/>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1011fb24-49a0-463f-ada9-a8217d0aa252" xsi:nil="true"/>
    <lcf76f155ced4ddcb4097134ff3c332f xmlns="a72d8ac4-480f-42af-94c3-1b0dbed1eec5">
      <Terms xmlns="http://schemas.microsoft.com/office/infopath/2007/PartnerControls"/>
    </lcf76f155ced4ddcb4097134ff3c332f>
    <ORDER0 xmlns="a72d8ac4-480f-42af-94c3-1b0dbed1eec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6C2941-2E16-4B85-9C11-74EDCA3B47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011fb24-49a0-463f-ada9-a8217d0aa252"/>
    <ds:schemaRef ds:uri="a72d8ac4-480f-42af-94c3-1b0dbed1eec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73D2A0E-9781-41B0-BBC6-7FB6676C36F2}">
  <ds:schemaRefs>
    <ds:schemaRef ds:uri="http://purl.org/dc/dcmitype/"/>
    <ds:schemaRef ds:uri="http://schemas.microsoft.com/office/2006/metadata/properties"/>
    <ds:schemaRef ds:uri="1011fb24-49a0-463f-ada9-a8217d0aa252"/>
    <ds:schemaRef ds:uri="a72d8ac4-480f-42af-94c3-1b0dbed1eec5"/>
    <ds:schemaRef ds:uri="http://schemas.microsoft.com/office/2006/documentManagement/types"/>
    <ds:schemaRef ds:uri="http://purl.org/dc/elements/1.1/"/>
    <ds:schemaRef ds:uri="http://schemas.openxmlformats.org/package/2006/metadata/core-properties"/>
    <ds:schemaRef ds:uri="http://purl.org/dc/terms/"/>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0FB31801-532B-4E85-8BA0-D0F03C7A4EB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PSI</Template>
  <TotalTime>14</TotalTime>
  <Words>185</Words>
  <Application>Microsoft Office PowerPoint</Application>
  <PresentationFormat>Custom</PresentationFormat>
  <Paragraphs>46</Paragraphs>
  <Slides>3</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vt:i4>
      </vt:variant>
    </vt:vector>
  </HeadingPairs>
  <TitlesOfParts>
    <vt:vector size="13" baseType="lpstr">
      <vt:lpstr>Poppins Black</vt:lpstr>
      <vt:lpstr>Roboto Light</vt:lpstr>
      <vt:lpstr>Arial</vt:lpstr>
      <vt:lpstr>Roboto</vt:lpstr>
      <vt:lpstr>Calibri</vt:lpstr>
      <vt:lpstr>Poppins</vt:lpstr>
      <vt:lpstr>Poppins Light</vt:lpstr>
      <vt:lpstr>Courier New</vt:lpstr>
      <vt:lpstr>Poppins Bold</vt:lpstr>
      <vt:lpstr>PSI</vt:lpstr>
      <vt:lpstr>PowerPoint Presentation</vt:lpstr>
      <vt:lpstr>outline</vt:lpstr>
      <vt:lpstr>Suggested agenda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 Ortega-Lambert</dc:creator>
  <cp:lastModifiedBy>Elisabeth Tyler</cp:lastModifiedBy>
  <cp:revision>12</cp:revision>
  <cp:lastPrinted>2020-02-27T21:40:53Z</cp:lastPrinted>
  <dcterms:created xsi:type="dcterms:W3CDTF">2021-03-04T14:07:24Z</dcterms:created>
  <dcterms:modified xsi:type="dcterms:W3CDTF">2025-08-12T18:32:54Z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0x0101001CA194C411A66A43AF5A340052B5B424</vt:lpwstr>
  </property>
  <property fmtid="{D5CDD505-2E9C-101B-9397-08002B2CF9AE}" pid="3" name="MediaServiceImageTags">
    <vt:lpwstr/>
  </property>
</Properties>
</file>

<file path=docProps/thumbnail.jpeg>
</file>